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0" r:id="rId3"/>
    <p:sldId id="263" r:id="rId4"/>
    <p:sldId id="270" r:id="rId5"/>
    <p:sldId id="269"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8DAA"/>
    <a:srgbClr val="FFD966"/>
    <a:srgbClr val="D2C796"/>
    <a:srgbClr val="BFD9D1"/>
    <a:srgbClr val="6CC4AF"/>
    <a:srgbClr val="7FB199"/>
    <a:srgbClr val="A5B44C"/>
    <a:srgbClr val="808000"/>
    <a:srgbClr val="C0B170"/>
    <a:srgbClr val="07B5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04" autoAdjust="0"/>
    <p:restoredTop sz="95894" autoAdjust="0"/>
  </p:normalViewPr>
  <p:slideViewPr>
    <p:cSldViewPr snapToGrid="0">
      <p:cViewPr varScale="1">
        <p:scale>
          <a:sx n="109" d="100"/>
          <a:sy n="109" d="100"/>
        </p:scale>
        <p:origin x="11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5EAC3-ECC6-2566-73F7-D01185622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172E0E13-50E6-9EC1-63D8-2424E642CC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9E54CFA-BEA6-53F2-3F65-04BD56D2DB2F}"/>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5" name="Footer Placeholder 4">
            <a:extLst>
              <a:ext uri="{FF2B5EF4-FFF2-40B4-BE49-F238E27FC236}">
                <a16:creationId xmlns:a16="http://schemas.microsoft.com/office/drawing/2014/main" id="{4FF17EB3-438C-F4CA-246F-6BB82206E80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C868682-A3E4-F669-63B3-EC7A3AEBA3D1}"/>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3745026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0C3D1-F7FD-70FB-ED86-ED194B5074CB}"/>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3D8C2CAE-DD7F-92E3-7AC5-E0AA6FE944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4708090-65FF-6059-E6FD-2520F7877673}"/>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5" name="Footer Placeholder 4">
            <a:extLst>
              <a:ext uri="{FF2B5EF4-FFF2-40B4-BE49-F238E27FC236}">
                <a16:creationId xmlns:a16="http://schemas.microsoft.com/office/drawing/2014/main" id="{AFB4A6AC-913D-63C4-E5FF-3A3E6592EF0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C33EB9F-2D41-8F2F-CD4A-8641BF04178B}"/>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4067154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EBF541-66B7-CA67-3064-6A97DE6675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617E0D1-6A2E-9C6C-4ABC-A663425BED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521EA0C-4719-CCED-08E5-C28A0D72EB87}"/>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5" name="Footer Placeholder 4">
            <a:extLst>
              <a:ext uri="{FF2B5EF4-FFF2-40B4-BE49-F238E27FC236}">
                <a16:creationId xmlns:a16="http://schemas.microsoft.com/office/drawing/2014/main" id="{6C31B321-F4AA-5F1D-ED21-A49158A3E8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EF78E40-4D2D-22B4-CCFB-69A13D44BBAC}"/>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1123819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AB05-A497-DFDE-3834-55B37762E69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C1B2D6C4-3057-12FE-28FD-92842AC08F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5D4704-D613-8195-1E01-D3629D28FFFD}"/>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5" name="Footer Placeholder 4">
            <a:extLst>
              <a:ext uri="{FF2B5EF4-FFF2-40B4-BE49-F238E27FC236}">
                <a16:creationId xmlns:a16="http://schemas.microsoft.com/office/drawing/2014/main" id="{AEF28095-481C-D0AF-E474-5B959F920C7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A93725C-C7EF-77D1-2B49-9F946EDD057D}"/>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2590853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447E-5F3E-08F1-87C9-5B4BAB68F4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2E21217B-2E04-AA88-81A2-D5478C1ABE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86733B-CB81-4F80-E3DE-A36ED957F8B6}"/>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5" name="Footer Placeholder 4">
            <a:extLst>
              <a:ext uri="{FF2B5EF4-FFF2-40B4-BE49-F238E27FC236}">
                <a16:creationId xmlns:a16="http://schemas.microsoft.com/office/drawing/2014/main" id="{1C4DB775-7850-3EBF-3CC8-A010DBB11BE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59DB81E-4358-1775-A2BC-73FC42248B15}"/>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2706305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23DF-5113-9A26-E801-C1A7B8C8689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DC0EA820-8450-9D89-7A7C-3CBB631490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E62E8F59-93B5-9FCF-8400-B72EAAE266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3279855D-7ACF-166B-C0BF-1A7F3F781AC8}"/>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6" name="Footer Placeholder 5">
            <a:extLst>
              <a:ext uri="{FF2B5EF4-FFF2-40B4-BE49-F238E27FC236}">
                <a16:creationId xmlns:a16="http://schemas.microsoft.com/office/drawing/2014/main" id="{D4D082C2-E6BE-E7E7-200B-13D175C77ED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457F462-CA4C-C004-DC96-3FACF7CB1F36}"/>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293797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97FB-9106-447A-2B11-642197C6870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8613B1E-9457-608F-EA97-A01DDE4860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26DA13-AE7C-94B0-7A6F-D4D3F66919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D9D058D5-38B5-2B22-694F-C3C8D4549E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46706-9499-552B-9CE0-B5C743E34A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EB99E293-1340-13FE-88AF-88CBF0997A94}"/>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8" name="Footer Placeholder 7">
            <a:extLst>
              <a:ext uri="{FF2B5EF4-FFF2-40B4-BE49-F238E27FC236}">
                <a16:creationId xmlns:a16="http://schemas.microsoft.com/office/drawing/2014/main" id="{C3FF45C5-0F87-EC0D-5EE3-8CB32752DC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EEC30875-D43A-C45F-30AC-BE1014E02805}"/>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182861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AF84-97D2-4C42-9113-AE3D7FE34E02}"/>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9DE538-6C72-4860-C2B2-5D6D444A68B5}"/>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4" name="Footer Placeholder 3">
            <a:extLst>
              <a:ext uri="{FF2B5EF4-FFF2-40B4-BE49-F238E27FC236}">
                <a16:creationId xmlns:a16="http://schemas.microsoft.com/office/drawing/2014/main" id="{9F6CB5DB-6A46-1AE2-BF83-318DED32C2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2C7BC9D-DDEF-E724-3308-15322796E86B}"/>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258460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CACA9D-C662-356F-D007-3E07E16F45BE}"/>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3" name="Footer Placeholder 2">
            <a:extLst>
              <a:ext uri="{FF2B5EF4-FFF2-40B4-BE49-F238E27FC236}">
                <a16:creationId xmlns:a16="http://schemas.microsoft.com/office/drawing/2014/main" id="{0CBB7E38-862D-657E-43B8-1889A226C33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A9DF62E2-FD90-3232-B4F1-794EABCA6822}"/>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4069167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9E109-B077-9EEE-D327-22CCE96EB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7ACFCA5B-7D0F-EDA2-5ACD-54E2FDE845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C93D6B5B-D7BC-0666-B38F-7CB1BC862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2A60B-88EA-0CC7-C3E7-3D81BBB2D84F}"/>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6" name="Footer Placeholder 5">
            <a:extLst>
              <a:ext uri="{FF2B5EF4-FFF2-40B4-BE49-F238E27FC236}">
                <a16:creationId xmlns:a16="http://schemas.microsoft.com/office/drawing/2014/main" id="{219B00C4-C4E5-F53E-3A06-A0A887FCB63D}"/>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57C5AD1-22B3-470C-293F-B4CEE67E119C}"/>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2674984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1F52-5A3B-EC77-0674-E7110EBDE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9DCD7AE-9E81-800E-366E-DDC1CFE971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336CE35A-F180-AF8B-47A8-8E416CB58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E7B157-EF64-DA21-1A5C-FD7E423EA91E}"/>
              </a:ext>
            </a:extLst>
          </p:cNvPr>
          <p:cNvSpPr>
            <a:spLocks noGrp="1"/>
          </p:cNvSpPr>
          <p:nvPr>
            <p:ph type="dt" sz="half" idx="10"/>
          </p:nvPr>
        </p:nvSpPr>
        <p:spPr/>
        <p:txBody>
          <a:bodyPr/>
          <a:lstStyle/>
          <a:p>
            <a:fld id="{907B32BF-ED47-487F-B566-1BF2BE5476DA}" type="datetimeFigureOut">
              <a:rPr lang="en-PH" smtClean="0"/>
              <a:t>23/07/2023</a:t>
            </a:fld>
            <a:endParaRPr lang="en-PH"/>
          </a:p>
        </p:txBody>
      </p:sp>
      <p:sp>
        <p:nvSpPr>
          <p:cNvPr id="6" name="Footer Placeholder 5">
            <a:extLst>
              <a:ext uri="{FF2B5EF4-FFF2-40B4-BE49-F238E27FC236}">
                <a16:creationId xmlns:a16="http://schemas.microsoft.com/office/drawing/2014/main" id="{C203467F-EC41-49F5-E00F-1B75FDD53F5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E06D212-4719-63FA-BECB-FF65A2641245}"/>
              </a:ext>
            </a:extLst>
          </p:cNvPr>
          <p:cNvSpPr>
            <a:spLocks noGrp="1"/>
          </p:cNvSpPr>
          <p:nvPr>
            <p:ph type="sldNum" sz="quarter" idx="12"/>
          </p:nvPr>
        </p:nvSpPr>
        <p:spPr/>
        <p:txBody>
          <a:bodyPr/>
          <a:lstStyle/>
          <a:p>
            <a:fld id="{51987826-970B-44B6-A8D9-F5C0FEC06D1E}" type="slidenum">
              <a:rPr lang="en-PH" smtClean="0"/>
              <a:t>‹#›</a:t>
            </a:fld>
            <a:endParaRPr lang="en-PH"/>
          </a:p>
        </p:txBody>
      </p:sp>
    </p:spTree>
    <p:extLst>
      <p:ext uri="{BB962C8B-B14F-4D97-AF65-F5344CB8AC3E}">
        <p14:creationId xmlns:p14="http://schemas.microsoft.com/office/powerpoint/2010/main" val="3661323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0">
              <a:schemeClr val="accent5">
                <a:lumMod val="45000"/>
                <a:lumOff val="55000"/>
                <a:alpha val="27000"/>
              </a:schemeClr>
            </a:gs>
            <a:gs pos="61000">
              <a:schemeClr val="accent5">
                <a:lumMod val="45000"/>
                <a:lumOff val="55000"/>
              </a:schemeClr>
            </a:gs>
            <a:gs pos="92000">
              <a:schemeClr val="accent5">
                <a:lumMod val="30000"/>
                <a:lumOff val="70000"/>
                <a:alpha val="49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2FC8C7-1D1C-83EB-0244-43C5FFD0B5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B52CFBD-A9D8-2AAF-60C1-2F88B04163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4CBAE2C-4097-92B1-8795-64FD2D6E36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B32BF-ED47-487F-B566-1BF2BE5476DA}" type="datetimeFigureOut">
              <a:rPr lang="en-PH" smtClean="0"/>
              <a:t>23/07/2023</a:t>
            </a:fld>
            <a:endParaRPr lang="en-PH"/>
          </a:p>
        </p:txBody>
      </p:sp>
      <p:sp>
        <p:nvSpPr>
          <p:cNvPr id="5" name="Footer Placeholder 4">
            <a:extLst>
              <a:ext uri="{FF2B5EF4-FFF2-40B4-BE49-F238E27FC236}">
                <a16:creationId xmlns:a16="http://schemas.microsoft.com/office/drawing/2014/main" id="{7B73D033-50AC-F335-0BD9-A3E15B15C1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73BC3E59-6B07-7BDF-2E13-625E6CECAB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987826-970B-44B6-A8D9-F5C0FEC06D1E}" type="slidenum">
              <a:rPr lang="en-PH" smtClean="0"/>
              <a:t>‹#›</a:t>
            </a:fld>
            <a:endParaRPr lang="en-PH"/>
          </a:p>
        </p:txBody>
      </p:sp>
    </p:spTree>
    <p:extLst>
      <p:ext uri="{BB962C8B-B14F-4D97-AF65-F5344CB8AC3E}">
        <p14:creationId xmlns:p14="http://schemas.microsoft.com/office/powerpoint/2010/main" val="1783887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1.jpg"/><Relationship Id="rId7" Type="http://schemas.openxmlformats.org/officeDocument/2006/relationships/image" Target="../media/image15.JPG"/><Relationship Id="rId12" Type="http://schemas.openxmlformats.org/officeDocument/2006/relationships/image" Target="../media/image20.png"/><Relationship Id="rId17" Type="http://schemas.openxmlformats.org/officeDocument/2006/relationships/image" Target="../media/image25.svg"/><Relationship Id="rId2" Type="http://schemas.openxmlformats.org/officeDocument/2006/relationships/image" Target="../media/image10.jp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23.svg"/><Relationship Id="rId10" Type="http://schemas.openxmlformats.org/officeDocument/2006/relationships/image" Target="../media/image18.jpg"/><Relationship Id="rId19" Type="http://schemas.openxmlformats.org/officeDocument/2006/relationships/image" Target="../media/image27.sv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67A853-1792-0CD3-6FF2-73E8E75BC6E3}"/>
              </a:ext>
            </a:extLst>
          </p:cNvPr>
          <p:cNvSpPr/>
          <p:nvPr/>
        </p:nvSpPr>
        <p:spPr>
          <a:xfrm>
            <a:off x="838200" y="1849559"/>
            <a:ext cx="1922585" cy="66821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2F72EEF1-1A11-2ADE-CDC9-F0162C5E665E}"/>
              </a:ext>
            </a:extLst>
          </p:cNvPr>
          <p:cNvSpPr>
            <a:spLocks noGrp="1"/>
          </p:cNvSpPr>
          <p:nvPr>
            <p:ph type="title"/>
          </p:nvPr>
        </p:nvSpPr>
        <p:spPr>
          <a:xfrm>
            <a:off x="838200" y="883263"/>
            <a:ext cx="10515600" cy="1325563"/>
          </a:xfrm>
          <a:solidFill>
            <a:schemeClr val="accent2">
              <a:lumMod val="40000"/>
              <a:lumOff val="60000"/>
            </a:schemeClr>
          </a:solidFill>
        </p:spPr>
        <p:txBody>
          <a:bodyPr/>
          <a:lstStyle/>
          <a:p>
            <a:pPr algn="ctr"/>
            <a:r>
              <a:rPr lang="en-US" b="1" u="sng" dirty="0">
                <a:effectLst>
                  <a:outerShdw blurRad="50800" dist="50800" dir="5400000" algn="ctr" rotWithShape="0">
                    <a:srgbClr val="000000">
                      <a:alpha val="50000"/>
                    </a:srgbClr>
                  </a:outerShdw>
                </a:effectLst>
                <a:highlight>
                  <a:srgbClr val="BFD9D1"/>
                </a:highlight>
                <a:latin typeface="Bradley Hand ITC" panose="03070402050302030203" pitchFamily="66" charset="0"/>
              </a:rPr>
              <a:t>Travel Blog-</a:t>
            </a:r>
            <a:r>
              <a:rPr lang="en-US" sz="4400" b="1" u="sng" dirty="0">
                <a:ln w="0"/>
                <a:effectLst>
                  <a:outerShdw blurRad="50800" dist="50800" dir="5400000" algn="ctr" rotWithShape="0">
                    <a:srgbClr val="000000">
                      <a:alpha val="50000"/>
                    </a:srgbClr>
                  </a:outerShdw>
                </a:effectLst>
                <a:highlight>
                  <a:srgbClr val="BFD9D1"/>
                </a:highlight>
                <a:latin typeface="Bradley Hand ITC" panose="03070402050302030203" pitchFamily="66" charset="0"/>
              </a:rPr>
              <a:t>Ilocos Escapade</a:t>
            </a:r>
            <a:br>
              <a:rPr lang="en-US" sz="4400" b="1" dirty="0">
                <a:ln w="0"/>
                <a:effectLst>
                  <a:outerShdw blurRad="38100" dist="19050" dir="2700000" algn="tl" rotWithShape="0">
                    <a:schemeClr val="dk1">
                      <a:alpha val="40000"/>
                    </a:schemeClr>
                  </a:outerShdw>
                </a:effectLst>
                <a:latin typeface="Bradley Hand ITC" panose="03070402050302030203" pitchFamily="66" charset="0"/>
              </a:rPr>
            </a:br>
            <a:endParaRPr lang="en-PH" b="1" u="sng" dirty="0">
              <a:highlight>
                <a:srgbClr val="6CC4AF"/>
              </a:highlight>
              <a:latin typeface="Bradley Hand ITC" panose="03070402050302030203" pitchFamily="66" charset="0"/>
            </a:endParaRPr>
          </a:p>
        </p:txBody>
      </p:sp>
      <p:sp>
        <p:nvSpPr>
          <p:cNvPr id="3" name="Content Placeholder 2">
            <a:extLst>
              <a:ext uri="{FF2B5EF4-FFF2-40B4-BE49-F238E27FC236}">
                <a16:creationId xmlns:a16="http://schemas.microsoft.com/office/drawing/2014/main" id="{B7043728-A2D3-9CC0-D6E8-C8C3C422B2E0}"/>
              </a:ext>
            </a:extLst>
          </p:cNvPr>
          <p:cNvSpPr>
            <a:spLocks noGrp="1"/>
          </p:cNvSpPr>
          <p:nvPr>
            <p:ph idx="1"/>
          </p:nvPr>
        </p:nvSpPr>
        <p:spPr>
          <a:solidFill>
            <a:schemeClr val="accent2">
              <a:lumMod val="40000"/>
              <a:lumOff val="60000"/>
            </a:schemeClr>
          </a:solidFill>
        </p:spPr>
        <p:txBody>
          <a:bodyPr>
            <a:normAutofit/>
          </a:bodyPr>
          <a:lstStyle/>
          <a:p>
            <a:pPr marL="0" indent="0">
              <a:buNone/>
            </a:pPr>
            <a:r>
              <a:rPr lang="en-US" sz="4000" b="1" dirty="0">
                <a:latin typeface="Bradley Hand ITC" panose="03070402050302030203" pitchFamily="66" charset="0"/>
              </a:rPr>
              <a:t>Purpose</a:t>
            </a:r>
            <a:r>
              <a:rPr lang="en-US" sz="4000" b="1" dirty="0">
                <a:latin typeface="Cochocib Script Latin Pro" panose="02000503000000020003" pitchFamily="2" charset="0"/>
              </a:rPr>
              <a:t> </a:t>
            </a:r>
          </a:p>
          <a:p>
            <a:pPr marL="0" indent="0" algn="l" fontAlgn="base">
              <a:buNone/>
            </a:pPr>
            <a:r>
              <a:rPr lang="en-US" sz="2400" i="0" dirty="0">
                <a:solidFill>
                  <a:srgbClr val="000000"/>
                </a:solidFill>
                <a:effectLst/>
                <a:latin typeface="Blackadder ITC" panose="04020505051007020D02" pitchFamily="82" charset="0"/>
              </a:rPr>
              <a:t>	</a:t>
            </a:r>
            <a:r>
              <a:rPr lang="en-US" sz="2400" i="0" dirty="0">
                <a:solidFill>
                  <a:srgbClr val="000000"/>
                </a:solidFill>
                <a:effectLst/>
                <a:latin typeface="Bradley Hand ITC" panose="03070402050302030203" pitchFamily="66" charset="0"/>
              </a:rPr>
              <a:t>My </a:t>
            </a:r>
            <a:r>
              <a:rPr lang="en-US" sz="2400" dirty="0">
                <a:solidFill>
                  <a:srgbClr val="000000"/>
                </a:solidFill>
                <a:latin typeface="Bradley Hand ITC" panose="03070402050302030203" pitchFamily="66" charset="0"/>
              </a:rPr>
              <a:t> purpose is to </a:t>
            </a:r>
            <a:r>
              <a:rPr lang="en-US" sz="2400" i="0" dirty="0">
                <a:solidFill>
                  <a:srgbClr val="000000"/>
                </a:solidFill>
                <a:effectLst/>
                <a:latin typeface="Bradley Hand ITC" panose="03070402050302030203" pitchFamily="66" charset="0"/>
              </a:rPr>
              <a:t>document an individual’s adventures and traveling experiences.</a:t>
            </a:r>
          </a:p>
          <a:p>
            <a:pPr marL="0" indent="0" algn="l" fontAlgn="base">
              <a:buNone/>
            </a:pPr>
            <a:r>
              <a:rPr lang="en-US" sz="2400" i="0" dirty="0">
                <a:solidFill>
                  <a:srgbClr val="000000"/>
                </a:solidFill>
                <a:effectLst/>
                <a:latin typeface="Bradley Hand ITC" panose="03070402050302030203" pitchFamily="66" charset="0"/>
              </a:rPr>
              <a:t>	It is a great way for friends and family to follow along with your travels and re-live your own journeys.</a:t>
            </a:r>
          </a:p>
          <a:p>
            <a:pPr marL="0" indent="0" algn="l" fontAlgn="base">
              <a:buNone/>
            </a:pPr>
            <a:r>
              <a:rPr lang="en-US" sz="2400" dirty="0">
                <a:solidFill>
                  <a:srgbClr val="000000"/>
                </a:solidFill>
                <a:latin typeface="Bradley Hand ITC" panose="03070402050302030203" pitchFamily="66" charset="0"/>
              </a:rPr>
              <a:t>	This </a:t>
            </a:r>
            <a:r>
              <a:rPr lang="en-US" sz="2400" i="0" dirty="0">
                <a:solidFill>
                  <a:srgbClr val="000000"/>
                </a:solidFill>
                <a:effectLst/>
                <a:latin typeface="Bradley Hand ITC" panose="03070402050302030203" pitchFamily="66" charset="0"/>
              </a:rPr>
              <a:t>travel blog is a platforms that can also be set up on social media channels like Facebook or Instagram. Anywhere you feel the most comfortable and have access to the audience of your choice can be an excellent place to share this wonderful  experiences.</a:t>
            </a:r>
          </a:p>
          <a:p>
            <a:pPr marL="0" indent="0">
              <a:buNone/>
            </a:pPr>
            <a:endParaRPr lang="en-PH" sz="4000" b="1" dirty="0">
              <a:latin typeface="Cochocib Script Latin Pro" panose="02000503000000020003" pitchFamily="2" charset="0"/>
            </a:endParaRPr>
          </a:p>
        </p:txBody>
      </p:sp>
      <p:sp>
        <p:nvSpPr>
          <p:cNvPr id="4" name="Rectangle 3">
            <a:extLst>
              <a:ext uri="{FF2B5EF4-FFF2-40B4-BE49-F238E27FC236}">
                <a16:creationId xmlns:a16="http://schemas.microsoft.com/office/drawing/2014/main" id="{A73F7586-7F0D-F8DD-13DC-81345872275F}"/>
              </a:ext>
            </a:extLst>
          </p:cNvPr>
          <p:cNvSpPr/>
          <p:nvPr/>
        </p:nvSpPr>
        <p:spPr>
          <a:xfrm>
            <a:off x="838200" y="813532"/>
            <a:ext cx="1922585" cy="65734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latin typeface="Bradley Hand ITC" panose="03070402050302030203" pitchFamily="66" charset="0"/>
              </a:rPr>
              <a:t>Topics</a:t>
            </a:r>
            <a:endParaRPr lang="en-PH" sz="3600" b="1" dirty="0">
              <a:solidFill>
                <a:schemeClr val="tx1"/>
              </a:solidFill>
              <a:latin typeface="Bradley Hand ITC" panose="03070402050302030203" pitchFamily="66" charset="0"/>
            </a:endParaRPr>
          </a:p>
        </p:txBody>
      </p:sp>
    </p:spTree>
    <p:extLst>
      <p:ext uri="{BB962C8B-B14F-4D97-AF65-F5344CB8AC3E}">
        <p14:creationId xmlns:p14="http://schemas.microsoft.com/office/powerpoint/2010/main" val="368737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5000"/>
                <a:lumOff val="95000"/>
              </a:schemeClr>
            </a:gs>
            <a:gs pos="0">
              <a:schemeClr val="accent5">
                <a:lumMod val="45000"/>
                <a:lumOff val="55000"/>
                <a:alpha val="27000"/>
              </a:schemeClr>
            </a:gs>
            <a:gs pos="61000">
              <a:schemeClr val="accent5">
                <a:lumMod val="45000"/>
                <a:lumOff val="55000"/>
              </a:schemeClr>
            </a:gs>
            <a:gs pos="92000">
              <a:schemeClr val="accent5">
                <a:lumMod val="30000"/>
                <a:lumOff val="70000"/>
                <a:alpha val="49000"/>
              </a:schemeClr>
            </a:gs>
          </a:gsLst>
          <a:lin ang="5400000" scaled="1"/>
          <a:tileRect/>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1D4D60-4922-B336-568E-B6E9A92EFB72}"/>
              </a:ext>
            </a:extLst>
          </p:cNvPr>
          <p:cNvSpPr/>
          <p:nvPr/>
        </p:nvSpPr>
        <p:spPr>
          <a:xfrm>
            <a:off x="788915" y="131856"/>
            <a:ext cx="2443298" cy="954107"/>
          </a:xfrm>
          <a:prstGeom prst="rect">
            <a:avLst/>
          </a:prstGeom>
          <a:solidFill>
            <a:schemeClr val="accent2">
              <a:lumMod val="40000"/>
              <a:lumOff val="60000"/>
            </a:schemeClr>
          </a:solidFill>
          <a:ln>
            <a:solidFill>
              <a:schemeClr val="tx1"/>
            </a:solidFill>
          </a:ln>
        </p:spPr>
        <p:txBody>
          <a:bodyPr wrap="none" lIns="91440" tIns="45720" rIns="91440" bIns="45720">
            <a:spAutoFit/>
          </a:bodyPr>
          <a:lstStyle/>
          <a:p>
            <a:pPr algn="ctr"/>
            <a:r>
              <a:rPr lang="en-US" sz="2800" b="1" dirty="0">
                <a:ln w="0"/>
                <a:solidFill>
                  <a:schemeClr val="bg1"/>
                </a:solidFill>
                <a:effectLst>
                  <a:outerShdw blurRad="38100" dist="19050" dir="2700000" algn="tl" rotWithShape="0">
                    <a:schemeClr val="dk1">
                      <a:alpha val="40000"/>
                    </a:schemeClr>
                  </a:outerShdw>
                </a:effectLst>
                <a:latin typeface="Bradley Hand ITC" panose="03070402050302030203" pitchFamily="66" charset="0"/>
              </a:rPr>
              <a:t>Ilocos Escapade</a:t>
            </a:r>
          </a:p>
          <a:p>
            <a:pPr algn="ctr"/>
            <a:r>
              <a:rPr lang="en-US" sz="2800" b="1" cap="none" spc="0" dirty="0">
                <a:ln w="0"/>
                <a:solidFill>
                  <a:schemeClr val="bg1"/>
                </a:solidFill>
                <a:effectLst>
                  <a:outerShdw blurRad="38100" dist="19050" dir="2700000" algn="tl" rotWithShape="0">
                    <a:schemeClr val="dk1">
                      <a:alpha val="40000"/>
                    </a:schemeClr>
                  </a:outerShdw>
                </a:effectLst>
                <a:latin typeface="Bradley Hand ITC" panose="03070402050302030203" pitchFamily="66" charset="0"/>
              </a:rPr>
              <a:t>Site Map</a:t>
            </a:r>
          </a:p>
        </p:txBody>
      </p:sp>
      <p:cxnSp>
        <p:nvCxnSpPr>
          <p:cNvPr id="16" name="Straight Arrow Connector 15">
            <a:extLst>
              <a:ext uri="{FF2B5EF4-FFF2-40B4-BE49-F238E27FC236}">
                <a16:creationId xmlns:a16="http://schemas.microsoft.com/office/drawing/2014/main" id="{45167B59-F18B-1DBD-8B28-ED4562F75BE7}"/>
              </a:ext>
            </a:extLst>
          </p:cNvPr>
          <p:cNvCxnSpPr>
            <a:cxnSpLocks/>
            <a:stCxn id="5" idx="2"/>
          </p:cNvCxnSpPr>
          <p:nvPr/>
        </p:nvCxnSpPr>
        <p:spPr>
          <a:xfrm>
            <a:off x="2010564" y="1085963"/>
            <a:ext cx="0" cy="442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2011C43C-662D-D1B3-1453-39A1D13F964F}"/>
              </a:ext>
            </a:extLst>
          </p:cNvPr>
          <p:cNvSpPr/>
          <p:nvPr/>
        </p:nvSpPr>
        <p:spPr>
          <a:xfrm>
            <a:off x="1395370" y="1528241"/>
            <a:ext cx="1096159" cy="51182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000" b="1" dirty="0">
                <a:solidFill>
                  <a:schemeClr val="bg1"/>
                </a:solidFill>
                <a:latin typeface="Bradley Hand ITC" panose="03070402050302030203" pitchFamily="66" charset="0"/>
              </a:rPr>
              <a:t>HOME</a:t>
            </a:r>
            <a:endParaRPr lang="en-PH" sz="2000" b="1" dirty="0">
              <a:solidFill>
                <a:schemeClr val="bg1"/>
              </a:solidFill>
              <a:latin typeface="Bradley Hand ITC" panose="03070402050302030203" pitchFamily="66" charset="0"/>
            </a:endParaRPr>
          </a:p>
        </p:txBody>
      </p:sp>
      <p:cxnSp>
        <p:nvCxnSpPr>
          <p:cNvPr id="37" name="Straight Connector 36">
            <a:extLst>
              <a:ext uri="{FF2B5EF4-FFF2-40B4-BE49-F238E27FC236}">
                <a16:creationId xmlns:a16="http://schemas.microsoft.com/office/drawing/2014/main" id="{CD51565A-B075-B256-7492-4309808071A4}"/>
              </a:ext>
            </a:extLst>
          </p:cNvPr>
          <p:cNvCxnSpPr>
            <a:cxnSpLocks/>
          </p:cNvCxnSpPr>
          <p:nvPr/>
        </p:nvCxnSpPr>
        <p:spPr>
          <a:xfrm>
            <a:off x="4219661" y="2272022"/>
            <a:ext cx="46321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BE4945-D681-A9FD-1419-3EB3F7E2552E}"/>
              </a:ext>
            </a:extLst>
          </p:cNvPr>
          <p:cNvCxnSpPr>
            <a:cxnSpLocks/>
          </p:cNvCxnSpPr>
          <p:nvPr/>
        </p:nvCxnSpPr>
        <p:spPr>
          <a:xfrm>
            <a:off x="2499918" y="1784155"/>
            <a:ext cx="47146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F5F6FB4-8639-5263-C049-222B3BEB483E}"/>
              </a:ext>
            </a:extLst>
          </p:cNvPr>
          <p:cNvCxnSpPr>
            <a:cxnSpLocks/>
          </p:cNvCxnSpPr>
          <p:nvPr/>
        </p:nvCxnSpPr>
        <p:spPr>
          <a:xfrm>
            <a:off x="7214533" y="2273417"/>
            <a:ext cx="0" cy="408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9D29FD1-73C5-CF05-AC82-26F05ACEC665}"/>
              </a:ext>
            </a:extLst>
          </p:cNvPr>
          <p:cNvCxnSpPr>
            <a:cxnSpLocks/>
          </p:cNvCxnSpPr>
          <p:nvPr/>
        </p:nvCxnSpPr>
        <p:spPr>
          <a:xfrm flipH="1">
            <a:off x="8851783" y="2273417"/>
            <a:ext cx="1535" cy="408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34043D5-AE23-BF7F-7CE9-6137C871A00B}"/>
              </a:ext>
            </a:extLst>
          </p:cNvPr>
          <p:cNvCxnSpPr>
            <a:cxnSpLocks/>
          </p:cNvCxnSpPr>
          <p:nvPr/>
        </p:nvCxnSpPr>
        <p:spPr>
          <a:xfrm>
            <a:off x="5627623" y="2271975"/>
            <a:ext cx="0" cy="435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DB6E6D-50E2-EAAA-2A93-9EF2915F12ED}"/>
              </a:ext>
            </a:extLst>
          </p:cNvPr>
          <p:cNvCxnSpPr>
            <a:cxnSpLocks/>
          </p:cNvCxnSpPr>
          <p:nvPr/>
        </p:nvCxnSpPr>
        <p:spPr>
          <a:xfrm>
            <a:off x="4219661" y="2271975"/>
            <a:ext cx="0" cy="410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567E1717-5207-D49D-163B-A87744383953}"/>
              </a:ext>
            </a:extLst>
          </p:cNvPr>
          <p:cNvSpPr/>
          <p:nvPr/>
        </p:nvSpPr>
        <p:spPr>
          <a:xfrm>
            <a:off x="3626670" y="2691207"/>
            <a:ext cx="1074925" cy="574032"/>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bg1"/>
                </a:solidFill>
                <a:latin typeface="Bradley Hand ITC" panose="03070402050302030203" pitchFamily="66" charset="0"/>
              </a:rPr>
              <a:t>GALLERY</a:t>
            </a:r>
            <a:endParaRPr lang="en-PH" sz="1100" b="1" dirty="0">
              <a:solidFill>
                <a:schemeClr val="bg1"/>
              </a:solidFill>
              <a:latin typeface="Bradley Hand ITC" panose="03070402050302030203" pitchFamily="66" charset="0"/>
            </a:endParaRPr>
          </a:p>
        </p:txBody>
      </p:sp>
      <p:sp>
        <p:nvSpPr>
          <p:cNvPr id="66" name="Rectangle: Rounded Corners 65">
            <a:extLst>
              <a:ext uri="{FF2B5EF4-FFF2-40B4-BE49-F238E27FC236}">
                <a16:creationId xmlns:a16="http://schemas.microsoft.com/office/drawing/2014/main" id="{4F05981A-5BC7-5C46-FABC-1422608A9810}"/>
              </a:ext>
            </a:extLst>
          </p:cNvPr>
          <p:cNvSpPr/>
          <p:nvPr/>
        </p:nvSpPr>
        <p:spPr>
          <a:xfrm>
            <a:off x="8293361" y="2712580"/>
            <a:ext cx="1119915" cy="563715"/>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bg1"/>
                </a:solidFill>
                <a:latin typeface="Bradley Hand ITC" panose="03070402050302030203" pitchFamily="66" charset="0"/>
              </a:rPr>
              <a:t>ABOUT</a:t>
            </a:r>
            <a:endParaRPr lang="en-PH" sz="1100" b="1" dirty="0">
              <a:solidFill>
                <a:schemeClr val="bg1"/>
              </a:solidFill>
              <a:latin typeface="Bradley Hand ITC" panose="03070402050302030203" pitchFamily="66" charset="0"/>
            </a:endParaRPr>
          </a:p>
        </p:txBody>
      </p:sp>
      <p:sp>
        <p:nvSpPr>
          <p:cNvPr id="73" name="Rectangle: Rounded Corners 72">
            <a:extLst>
              <a:ext uri="{FF2B5EF4-FFF2-40B4-BE49-F238E27FC236}">
                <a16:creationId xmlns:a16="http://schemas.microsoft.com/office/drawing/2014/main" id="{74E79467-1B54-3A76-FF3D-768B4B590051}"/>
              </a:ext>
            </a:extLst>
          </p:cNvPr>
          <p:cNvSpPr/>
          <p:nvPr/>
        </p:nvSpPr>
        <p:spPr>
          <a:xfrm>
            <a:off x="6593416" y="2692074"/>
            <a:ext cx="1377545" cy="558277"/>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bg1"/>
                </a:solidFill>
                <a:latin typeface="Bradley Hand ITC" panose="03070402050302030203" pitchFamily="66" charset="0"/>
              </a:rPr>
              <a:t>WHERE TO STAY</a:t>
            </a:r>
            <a:endParaRPr lang="en-PH" sz="1100" b="1" dirty="0">
              <a:solidFill>
                <a:schemeClr val="bg1"/>
              </a:solidFill>
              <a:latin typeface="Bradley Hand ITC" panose="03070402050302030203" pitchFamily="66" charset="0"/>
            </a:endParaRPr>
          </a:p>
        </p:txBody>
      </p:sp>
      <p:sp>
        <p:nvSpPr>
          <p:cNvPr id="75" name="Rectangle: Rounded Corners 74">
            <a:extLst>
              <a:ext uri="{FF2B5EF4-FFF2-40B4-BE49-F238E27FC236}">
                <a16:creationId xmlns:a16="http://schemas.microsoft.com/office/drawing/2014/main" id="{8C321ECA-5864-3F47-2B8C-EEF45591D2AF}"/>
              </a:ext>
            </a:extLst>
          </p:cNvPr>
          <p:cNvSpPr/>
          <p:nvPr/>
        </p:nvSpPr>
        <p:spPr>
          <a:xfrm>
            <a:off x="5109067" y="2698736"/>
            <a:ext cx="1220539" cy="566503"/>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bg1"/>
                </a:solidFill>
                <a:latin typeface="Bradley Hand ITC" panose="03070402050302030203" pitchFamily="66" charset="0"/>
              </a:rPr>
              <a:t>WHAT TO DO</a:t>
            </a:r>
            <a:endParaRPr lang="en-PH" sz="1100" b="1" dirty="0">
              <a:solidFill>
                <a:schemeClr val="bg1"/>
              </a:solidFill>
              <a:latin typeface="Bradley Hand ITC" panose="03070402050302030203" pitchFamily="66" charset="0"/>
            </a:endParaRPr>
          </a:p>
        </p:txBody>
      </p:sp>
      <p:cxnSp>
        <p:nvCxnSpPr>
          <p:cNvPr id="79" name="Connector: Elbow 78">
            <a:extLst>
              <a:ext uri="{FF2B5EF4-FFF2-40B4-BE49-F238E27FC236}">
                <a16:creationId xmlns:a16="http://schemas.microsoft.com/office/drawing/2014/main" id="{823A66B5-2128-7BFA-B9DD-1B40B506C042}"/>
              </a:ext>
            </a:extLst>
          </p:cNvPr>
          <p:cNvCxnSpPr>
            <a:cxnSpLocks/>
          </p:cNvCxnSpPr>
          <p:nvPr/>
        </p:nvCxnSpPr>
        <p:spPr>
          <a:xfrm rot="10800000" flipV="1">
            <a:off x="2491529" y="3289687"/>
            <a:ext cx="1677802" cy="1595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EE38DCEA-4338-A2E3-8B9F-264EC65F9C06}"/>
              </a:ext>
            </a:extLst>
          </p:cNvPr>
          <p:cNvCxnSpPr>
            <a:cxnSpLocks/>
          </p:cNvCxnSpPr>
          <p:nvPr/>
        </p:nvCxnSpPr>
        <p:spPr>
          <a:xfrm rot="10800000" flipV="1">
            <a:off x="2492923" y="3805463"/>
            <a:ext cx="1677803" cy="1694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869A2586-42BA-04EA-C3A0-317A079E08C4}"/>
              </a:ext>
            </a:extLst>
          </p:cNvPr>
          <p:cNvCxnSpPr>
            <a:cxnSpLocks/>
          </p:cNvCxnSpPr>
          <p:nvPr/>
        </p:nvCxnSpPr>
        <p:spPr>
          <a:xfrm rot="10800000" flipV="1">
            <a:off x="2491527" y="4326608"/>
            <a:ext cx="1677803" cy="1694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8EB85C6-56A1-36F7-3E89-EA5CAC38CCA4}"/>
              </a:ext>
            </a:extLst>
          </p:cNvPr>
          <p:cNvCxnSpPr>
            <a:cxnSpLocks/>
          </p:cNvCxnSpPr>
          <p:nvPr/>
        </p:nvCxnSpPr>
        <p:spPr>
          <a:xfrm flipH="1">
            <a:off x="4161527" y="3241148"/>
            <a:ext cx="2698" cy="1619128"/>
          </a:xfrm>
          <a:prstGeom prst="line">
            <a:avLst/>
          </a:prstGeom>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4F899666-1401-F937-3AF4-C65851DB14DC}"/>
              </a:ext>
            </a:extLst>
          </p:cNvPr>
          <p:cNvSpPr/>
          <p:nvPr/>
        </p:nvSpPr>
        <p:spPr>
          <a:xfrm>
            <a:off x="1602302" y="3202318"/>
            <a:ext cx="912983" cy="41681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BEACH</a:t>
            </a:r>
            <a:endParaRPr lang="en-PH" sz="1100" b="1" dirty="0">
              <a:solidFill>
                <a:schemeClr val="tx1"/>
              </a:solidFill>
              <a:latin typeface="Bradley Hand ITC" panose="03070402050302030203" pitchFamily="66" charset="0"/>
            </a:endParaRPr>
          </a:p>
        </p:txBody>
      </p:sp>
      <p:sp>
        <p:nvSpPr>
          <p:cNvPr id="111" name="Rectangle: Rounded Corners 110">
            <a:extLst>
              <a:ext uri="{FF2B5EF4-FFF2-40B4-BE49-F238E27FC236}">
                <a16:creationId xmlns:a16="http://schemas.microsoft.com/office/drawing/2014/main" id="{5AA2A1C2-D792-E4FC-5461-01593DD09784}"/>
              </a:ext>
            </a:extLst>
          </p:cNvPr>
          <p:cNvSpPr/>
          <p:nvPr/>
        </p:nvSpPr>
        <p:spPr>
          <a:xfrm>
            <a:off x="1602302" y="3730776"/>
            <a:ext cx="889502" cy="41681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CHURCH</a:t>
            </a:r>
            <a:endParaRPr lang="en-PH" sz="1100" b="1" dirty="0">
              <a:solidFill>
                <a:schemeClr val="tx1"/>
              </a:solidFill>
              <a:latin typeface="Bradley Hand ITC" panose="03070402050302030203" pitchFamily="66" charset="0"/>
            </a:endParaRPr>
          </a:p>
        </p:txBody>
      </p:sp>
      <p:sp>
        <p:nvSpPr>
          <p:cNvPr id="112" name="Rectangle: Rounded Corners 111">
            <a:extLst>
              <a:ext uri="{FF2B5EF4-FFF2-40B4-BE49-F238E27FC236}">
                <a16:creationId xmlns:a16="http://schemas.microsoft.com/office/drawing/2014/main" id="{2996A060-A79C-745E-5160-960B824D5F5B}"/>
              </a:ext>
            </a:extLst>
          </p:cNvPr>
          <p:cNvSpPr/>
          <p:nvPr/>
        </p:nvSpPr>
        <p:spPr>
          <a:xfrm>
            <a:off x="1624400" y="4259234"/>
            <a:ext cx="889502" cy="41681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FOODS</a:t>
            </a:r>
            <a:endParaRPr lang="en-PH" sz="1100" b="1" dirty="0">
              <a:solidFill>
                <a:schemeClr val="tx1"/>
              </a:solidFill>
              <a:latin typeface="Bradley Hand ITC" panose="03070402050302030203" pitchFamily="66" charset="0"/>
            </a:endParaRPr>
          </a:p>
        </p:txBody>
      </p:sp>
      <p:sp>
        <p:nvSpPr>
          <p:cNvPr id="122" name="Rectangle: Rounded Corners 121">
            <a:extLst>
              <a:ext uri="{FF2B5EF4-FFF2-40B4-BE49-F238E27FC236}">
                <a16:creationId xmlns:a16="http://schemas.microsoft.com/office/drawing/2014/main" id="{F1B241F9-88B4-9A59-10E3-A4D389AB57BA}"/>
              </a:ext>
            </a:extLst>
          </p:cNvPr>
          <p:cNvSpPr/>
          <p:nvPr/>
        </p:nvSpPr>
        <p:spPr>
          <a:xfrm>
            <a:off x="4228511" y="3746016"/>
            <a:ext cx="875742" cy="40157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EXTREME</a:t>
            </a:r>
            <a:endParaRPr lang="en-PH" sz="1100" b="1" dirty="0">
              <a:solidFill>
                <a:schemeClr val="tx1"/>
              </a:solidFill>
              <a:latin typeface="Bradley Hand ITC" panose="03070402050302030203" pitchFamily="66" charset="0"/>
            </a:endParaRPr>
          </a:p>
        </p:txBody>
      </p:sp>
      <p:sp>
        <p:nvSpPr>
          <p:cNvPr id="123" name="Rectangle: Rounded Corners 122">
            <a:extLst>
              <a:ext uri="{FF2B5EF4-FFF2-40B4-BE49-F238E27FC236}">
                <a16:creationId xmlns:a16="http://schemas.microsoft.com/office/drawing/2014/main" id="{3AE2596B-C555-439B-BB27-21C8E136AF87}"/>
              </a:ext>
            </a:extLst>
          </p:cNvPr>
          <p:cNvSpPr/>
          <p:nvPr/>
        </p:nvSpPr>
        <p:spPr>
          <a:xfrm>
            <a:off x="4274388" y="4935486"/>
            <a:ext cx="875742" cy="40157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EAT</a:t>
            </a:r>
            <a:endParaRPr lang="en-PH" sz="1100" b="1" dirty="0">
              <a:solidFill>
                <a:schemeClr val="tx1"/>
              </a:solidFill>
              <a:latin typeface="Bradley Hand ITC" panose="03070402050302030203" pitchFamily="66" charset="0"/>
            </a:endParaRPr>
          </a:p>
        </p:txBody>
      </p:sp>
      <p:sp>
        <p:nvSpPr>
          <p:cNvPr id="124" name="Rectangle: Rounded Corners 123">
            <a:extLst>
              <a:ext uri="{FF2B5EF4-FFF2-40B4-BE49-F238E27FC236}">
                <a16:creationId xmlns:a16="http://schemas.microsoft.com/office/drawing/2014/main" id="{E4A90004-0E10-E139-85C4-1BA84324E825}"/>
              </a:ext>
            </a:extLst>
          </p:cNvPr>
          <p:cNvSpPr/>
          <p:nvPr/>
        </p:nvSpPr>
        <p:spPr>
          <a:xfrm>
            <a:off x="4240823" y="4341848"/>
            <a:ext cx="875742" cy="40157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EXPLORE</a:t>
            </a:r>
            <a:endParaRPr lang="en-PH" sz="1100" b="1" dirty="0">
              <a:solidFill>
                <a:schemeClr val="tx1"/>
              </a:solidFill>
              <a:latin typeface="Bradley Hand ITC" panose="03070402050302030203" pitchFamily="66" charset="0"/>
            </a:endParaRPr>
          </a:p>
        </p:txBody>
      </p:sp>
      <p:sp>
        <p:nvSpPr>
          <p:cNvPr id="127" name="Rectangle: Rounded Corners 126">
            <a:extLst>
              <a:ext uri="{FF2B5EF4-FFF2-40B4-BE49-F238E27FC236}">
                <a16:creationId xmlns:a16="http://schemas.microsoft.com/office/drawing/2014/main" id="{103B4885-0D69-CC84-301E-1673BDA8A08A}"/>
              </a:ext>
            </a:extLst>
          </p:cNvPr>
          <p:cNvSpPr/>
          <p:nvPr/>
        </p:nvSpPr>
        <p:spPr>
          <a:xfrm>
            <a:off x="4273176" y="5529124"/>
            <a:ext cx="875742" cy="593638"/>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HAVE SOME FUN</a:t>
            </a:r>
            <a:endParaRPr lang="en-PH" sz="1100" b="1" dirty="0">
              <a:solidFill>
                <a:schemeClr val="tx1"/>
              </a:solidFill>
              <a:latin typeface="Bradley Hand ITC" panose="03070402050302030203" pitchFamily="66" charset="0"/>
            </a:endParaRPr>
          </a:p>
        </p:txBody>
      </p:sp>
      <p:cxnSp>
        <p:nvCxnSpPr>
          <p:cNvPr id="129" name="Straight Connector 128">
            <a:extLst>
              <a:ext uri="{FF2B5EF4-FFF2-40B4-BE49-F238E27FC236}">
                <a16:creationId xmlns:a16="http://schemas.microsoft.com/office/drawing/2014/main" id="{8BCA131E-C3DF-F45B-D43A-93A4EAA33783}"/>
              </a:ext>
            </a:extLst>
          </p:cNvPr>
          <p:cNvCxnSpPr>
            <a:cxnSpLocks/>
          </p:cNvCxnSpPr>
          <p:nvPr/>
        </p:nvCxnSpPr>
        <p:spPr>
          <a:xfrm>
            <a:off x="5664331" y="3285066"/>
            <a:ext cx="7360" cy="2313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9BB1D581-04EF-C67B-87DB-E033A490D549}"/>
              </a:ext>
            </a:extLst>
          </p:cNvPr>
          <p:cNvCxnSpPr>
            <a:cxnSpLocks/>
          </p:cNvCxnSpPr>
          <p:nvPr/>
        </p:nvCxnSpPr>
        <p:spPr>
          <a:xfrm rot="10800000" flipV="1">
            <a:off x="5128597" y="3823545"/>
            <a:ext cx="521726" cy="1224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5D878F94-D033-E6D2-AC07-2AB96199D793}"/>
              </a:ext>
            </a:extLst>
          </p:cNvPr>
          <p:cNvCxnSpPr>
            <a:cxnSpLocks/>
          </p:cNvCxnSpPr>
          <p:nvPr/>
        </p:nvCxnSpPr>
        <p:spPr>
          <a:xfrm rot="10800000" flipV="1">
            <a:off x="5120221" y="4384762"/>
            <a:ext cx="530102" cy="1405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AA96B1C9-C0CD-4F90-D62F-2EF304D5CE6E}"/>
              </a:ext>
            </a:extLst>
          </p:cNvPr>
          <p:cNvCxnSpPr>
            <a:cxnSpLocks/>
          </p:cNvCxnSpPr>
          <p:nvPr/>
        </p:nvCxnSpPr>
        <p:spPr>
          <a:xfrm rot="10800000" flipV="1">
            <a:off x="5159799" y="5030629"/>
            <a:ext cx="508108" cy="1405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DFA96D73-D1CE-9CB3-BA8D-76BC2E23B659}"/>
              </a:ext>
            </a:extLst>
          </p:cNvPr>
          <p:cNvCxnSpPr>
            <a:cxnSpLocks/>
          </p:cNvCxnSpPr>
          <p:nvPr/>
        </p:nvCxnSpPr>
        <p:spPr>
          <a:xfrm rot="10800000" flipV="1">
            <a:off x="5142216" y="5603152"/>
            <a:ext cx="533963" cy="1405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2D16F36-3E46-2F12-A95E-124B1E6059DB}"/>
              </a:ext>
            </a:extLst>
          </p:cNvPr>
          <p:cNvCxnSpPr>
            <a:cxnSpLocks/>
          </p:cNvCxnSpPr>
          <p:nvPr/>
        </p:nvCxnSpPr>
        <p:spPr>
          <a:xfrm>
            <a:off x="7256477" y="3250351"/>
            <a:ext cx="0" cy="1116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85E3CFDC-81BC-4384-856B-8E340695D229}"/>
              </a:ext>
            </a:extLst>
          </p:cNvPr>
          <p:cNvCxnSpPr>
            <a:cxnSpLocks/>
          </p:cNvCxnSpPr>
          <p:nvPr/>
        </p:nvCxnSpPr>
        <p:spPr>
          <a:xfrm rot="10800000" flipV="1">
            <a:off x="2486941" y="4851926"/>
            <a:ext cx="1677803" cy="1694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3" name="Rectangle: Rounded Corners 142">
            <a:extLst>
              <a:ext uri="{FF2B5EF4-FFF2-40B4-BE49-F238E27FC236}">
                <a16:creationId xmlns:a16="http://schemas.microsoft.com/office/drawing/2014/main" id="{671AA5F7-B0CB-074D-ECA7-3A3CB5FAE8EC}"/>
              </a:ext>
            </a:extLst>
          </p:cNvPr>
          <p:cNvSpPr/>
          <p:nvPr/>
        </p:nvSpPr>
        <p:spPr>
          <a:xfrm>
            <a:off x="1602302" y="4841731"/>
            <a:ext cx="884638" cy="40157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OTHERS</a:t>
            </a:r>
            <a:endParaRPr lang="en-PH" sz="1100" b="1" dirty="0">
              <a:solidFill>
                <a:schemeClr val="tx1"/>
              </a:solidFill>
              <a:latin typeface="Bradley Hand ITC" panose="03070402050302030203" pitchFamily="66" charset="0"/>
            </a:endParaRPr>
          </a:p>
        </p:txBody>
      </p:sp>
      <p:sp>
        <p:nvSpPr>
          <p:cNvPr id="144" name="Rectangle: Rounded Corners 143">
            <a:extLst>
              <a:ext uri="{FF2B5EF4-FFF2-40B4-BE49-F238E27FC236}">
                <a16:creationId xmlns:a16="http://schemas.microsoft.com/office/drawing/2014/main" id="{2F4FBDF2-7091-011F-9A0D-3675FE24953D}"/>
              </a:ext>
            </a:extLst>
          </p:cNvPr>
          <p:cNvSpPr/>
          <p:nvPr/>
        </p:nvSpPr>
        <p:spPr>
          <a:xfrm>
            <a:off x="5973533" y="3637536"/>
            <a:ext cx="850430" cy="40157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HOTELS</a:t>
            </a:r>
            <a:endParaRPr lang="en-PH" sz="1100" b="1" dirty="0">
              <a:solidFill>
                <a:schemeClr val="tx1"/>
              </a:solidFill>
              <a:latin typeface="Bradley Hand ITC" panose="03070402050302030203" pitchFamily="66" charset="0"/>
            </a:endParaRPr>
          </a:p>
        </p:txBody>
      </p:sp>
      <p:sp>
        <p:nvSpPr>
          <p:cNvPr id="145" name="Rectangle: Rounded Corners 144">
            <a:extLst>
              <a:ext uri="{FF2B5EF4-FFF2-40B4-BE49-F238E27FC236}">
                <a16:creationId xmlns:a16="http://schemas.microsoft.com/office/drawing/2014/main" id="{7C414885-CA34-A823-9DE0-A2E330265360}"/>
              </a:ext>
            </a:extLst>
          </p:cNvPr>
          <p:cNvSpPr/>
          <p:nvPr/>
        </p:nvSpPr>
        <p:spPr>
          <a:xfrm>
            <a:off x="5975910" y="4289991"/>
            <a:ext cx="850430" cy="401579"/>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RESORTS</a:t>
            </a:r>
            <a:endParaRPr lang="en-PH" sz="1100" b="1" dirty="0">
              <a:solidFill>
                <a:schemeClr val="tx1"/>
              </a:solidFill>
              <a:latin typeface="Bradley Hand ITC" panose="03070402050302030203" pitchFamily="66" charset="0"/>
            </a:endParaRPr>
          </a:p>
        </p:txBody>
      </p:sp>
      <p:cxnSp>
        <p:nvCxnSpPr>
          <p:cNvPr id="147" name="Connector: Elbow 146">
            <a:extLst>
              <a:ext uri="{FF2B5EF4-FFF2-40B4-BE49-F238E27FC236}">
                <a16:creationId xmlns:a16="http://schemas.microsoft.com/office/drawing/2014/main" id="{B924FED8-CF97-354C-BB3E-BDBFDCD98F58}"/>
              </a:ext>
            </a:extLst>
          </p:cNvPr>
          <p:cNvCxnSpPr>
            <a:cxnSpLocks/>
          </p:cNvCxnSpPr>
          <p:nvPr/>
        </p:nvCxnSpPr>
        <p:spPr>
          <a:xfrm rot="10800000" flipV="1">
            <a:off x="6828637" y="3730776"/>
            <a:ext cx="427840" cy="1200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34BF9AA3-DCED-EC21-F4C4-CC4513D0CB18}"/>
              </a:ext>
            </a:extLst>
          </p:cNvPr>
          <p:cNvCxnSpPr>
            <a:cxnSpLocks/>
          </p:cNvCxnSpPr>
          <p:nvPr/>
        </p:nvCxnSpPr>
        <p:spPr>
          <a:xfrm rot="10800000" flipV="1">
            <a:off x="6828637" y="4367101"/>
            <a:ext cx="427840" cy="1200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D6B42C0B-1D7F-F300-F41B-9CD8FE5C7C29}"/>
              </a:ext>
            </a:extLst>
          </p:cNvPr>
          <p:cNvCxnSpPr>
            <a:cxnSpLocks/>
          </p:cNvCxnSpPr>
          <p:nvPr/>
        </p:nvCxnSpPr>
        <p:spPr>
          <a:xfrm>
            <a:off x="7214532" y="1784155"/>
            <a:ext cx="0" cy="487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2DC4F91-1767-4A8C-7349-5397FF4591FF}"/>
              </a:ext>
            </a:extLst>
          </p:cNvPr>
          <p:cNvCxnSpPr>
            <a:cxnSpLocks/>
          </p:cNvCxnSpPr>
          <p:nvPr/>
        </p:nvCxnSpPr>
        <p:spPr>
          <a:xfrm>
            <a:off x="8859850" y="3264641"/>
            <a:ext cx="1" cy="398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1" name="Rectangle: Rounded Corners 180">
            <a:extLst>
              <a:ext uri="{FF2B5EF4-FFF2-40B4-BE49-F238E27FC236}">
                <a16:creationId xmlns:a16="http://schemas.microsoft.com/office/drawing/2014/main" id="{71ED4DBC-662B-EB20-D62B-916FFCD3CF10}"/>
              </a:ext>
            </a:extLst>
          </p:cNvPr>
          <p:cNvSpPr/>
          <p:nvPr/>
        </p:nvSpPr>
        <p:spPr>
          <a:xfrm>
            <a:off x="8400020" y="3710073"/>
            <a:ext cx="1124660" cy="642011"/>
          </a:xfrm>
          <a:prstGeom prst="roundRect">
            <a:avLst/>
          </a:prstGeom>
          <a:solidFill>
            <a:schemeClr val="accent2">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100" b="1" dirty="0">
                <a:solidFill>
                  <a:schemeClr val="tx1"/>
                </a:solidFill>
                <a:latin typeface="Bradley Hand ITC" panose="03070402050302030203" pitchFamily="66" charset="0"/>
              </a:rPr>
              <a:t>GET TO KNOW ME</a:t>
            </a:r>
            <a:endParaRPr lang="en-PH" sz="1100" b="1" dirty="0">
              <a:solidFill>
                <a:schemeClr val="tx1"/>
              </a:solidFill>
              <a:latin typeface="Bradley Hand ITC" panose="03070402050302030203" pitchFamily="66" charset="0"/>
            </a:endParaRPr>
          </a:p>
        </p:txBody>
      </p:sp>
      <p:pic>
        <p:nvPicPr>
          <p:cNvPr id="183" name="Graphic 182" descr="Address Book with solid fill">
            <a:extLst>
              <a:ext uri="{FF2B5EF4-FFF2-40B4-BE49-F238E27FC236}">
                <a16:creationId xmlns:a16="http://schemas.microsoft.com/office/drawing/2014/main" id="{2BB466C3-0B41-63C4-2836-70107A4D38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0817" y="2374139"/>
            <a:ext cx="310145" cy="332986"/>
          </a:xfrm>
          <a:prstGeom prst="rect">
            <a:avLst/>
          </a:prstGeom>
        </p:spPr>
      </p:pic>
      <p:pic>
        <p:nvPicPr>
          <p:cNvPr id="197" name="Graphic 196" descr="Work from home Wi-Fi with solid fill">
            <a:extLst>
              <a:ext uri="{FF2B5EF4-FFF2-40B4-BE49-F238E27FC236}">
                <a16:creationId xmlns:a16="http://schemas.microsoft.com/office/drawing/2014/main" id="{DD28F703-0120-C98F-9C85-5AD649955C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98540" y="2376056"/>
            <a:ext cx="316168" cy="316168"/>
          </a:xfrm>
          <a:prstGeom prst="rect">
            <a:avLst/>
          </a:prstGeom>
        </p:spPr>
      </p:pic>
      <p:pic>
        <p:nvPicPr>
          <p:cNvPr id="199" name="Graphic 198" descr="List with solid fill">
            <a:extLst>
              <a:ext uri="{FF2B5EF4-FFF2-40B4-BE49-F238E27FC236}">
                <a16:creationId xmlns:a16="http://schemas.microsoft.com/office/drawing/2014/main" id="{7F0BCC03-83EA-3665-F52D-9C0CB3EFCB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96189" y="2376056"/>
            <a:ext cx="334731" cy="334731"/>
          </a:xfrm>
          <a:prstGeom prst="rect">
            <a:avLst/>
          </a:prstGeom>
        </p:spPr>
      </p:pic>
      <p:sp>
        <p:nvSpPr>
          <p:cNvPr id="205" name="Rectangle: Rounded Corners 204">
            <a:extLst>
              <a:ext uri="{FF2B5EF4-FFF2-40B4-BE49-F238E27FC236}">
                <a16:creationId xmlns:a16="http://schemas.microsoft.com/office/drawing/2014/main" id="{A1A62843-3214-26B3-1518-8A4477763DC5}"/>
              </a:ext>
            </a:extLst>
          </p:cNvPr>
          <p:cNvSpPr/>
          <p:nvPr/>
        </p:nvSpPr>
        <p:spPr>
          <a:xfrm>
            <a:off x="6804469" y="3351617"/>
            <a:ext cx="711904" cy="2142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70C0"/>
                </a:solidFill>
                <a:latin typeface="Bradley Hand ITC" panose="03070402050302030203" pitchFamily="66" charset="0"/>
              </a:rPr>
              <a:t>LINKS</a:t>
            </a:r>
            <a:endParaRPr lang="en-PH" sz="1100" b="1" dirty="0">
              <a:solidFill>
                <a:srgbClr val="0070C0"/>
              </a:solidFill>
              <a:latin typeface="Bradley Hand ITC" panose="03070402050302030203" pitchFamily="66" charset="0"/>
            </a:endParaRPr>
          </a:p>
        </p:txBody>
      </p:sp>
      <p:sp>
        <p:nvSpPr>
          <p:cNvPr id="207" name="Rectangle: Rounded Corners 206">
            <a:extLst>
              <a:ext uri="{FF2B5EF4-FFF2-40B4-BE49-F238E27FC236}">
                <a16:creationId xmlns:a16="http://schemas.microsoft.com/office/drawing/2014/main" id="{5DD2D9F5-8A5B-1CEF-7D4E-409D7C32A2F1}"/>
              </a:ext>
            </a:extLst>
          </p:cNvPr>
          <p:cNvSpPr/>
          <p:nvPr/>
        </p:nvSpPr>
        <p:spPr>
          <a:xfrm>
            <a:off x="5058558" y="3394941"/>
            <a:ext cx="852000" cy="214265"/>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0070C0"/>
                </a:solidFill>
                <a:latin typeface="Bradley Hand ITC" panose="03070402050302030203" pitchFamily="66" charset="0"/>
              </a:rPr>
              <a:t>LINKS</a:t>
            </a:r>
            <a:endParaRPr lang="en-PH" sz="1100" b="1" dirty="0">
              <a:solidFill>
                <a:srgbClr val="0070C0"/>
              </a:solidFill>
              <a:latin typeface="Bradley Hand ITC" panose="03070402050302030203" pitchFamily="66" charset="0"/>
            </a:endParaRPr>
          </a:p>
        </p:txBody>
      </p:sp>
      <p:pic>
        <p:nvPicPr>
          <p:cNvPr id="3" name="Graphic 2" descr="Camera outline">
            <a:extLst>
              <a:ext uri="{FF2B5EF4-FFF2-40B4-BE49-F238E27FC236}">
                <a16:creationId xmlns:a16="http://schemas.microsoft.com/office/drawing/2014/main" id="{9ED003C0-F7AC-4BCE-62D3-2EC936C755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00663" y="2256291"/>
            <a:ext cx="469085" cy="469085"/>
          </a:xfrm>
          <a:prstGeom prst="rect">
            <a:avLst/>
          </a:prstGeom>
        </p:spPr>
      </p:pic>
    </p:spTree>
    <p:extLst>
      <p:ext uri="{BB962C8B-B14F-4D97-AF65-F5344CB8AC3E}">
        <p14:creationId xmlns:p14="http://schemas.microsoft.com/office/powerpoint/2010/main" val="389509244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68DE3EF-6240-8041-2498-223A7A882029}"/>
              </a:ext>
            </a:extLst>
          </p:cNvPr>
          <p:cNvSpPr/>
          <p:nvPr/>
        </p:nvSpPr>
        <p:spPr>
          <a:xfrm>
            <a:off x="1706416" y="774430"/>
            <a:ext cx="1706976" cy="326415"/>
          </a:xfrm>
          <a:prstGeom prst="roundRect">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PH" dirty="0">
              <a:solidFill>
                <a:schemeClr val="tx1"/>
              </a:solidFill>
            </a:endParaRPr>
          </a:p>
        </p:txBody>
      </p:sp>
      <p:sp>
        <p:nvSpPr>
          <p:cNvPr id="12" name="Rectangle: Rounded Corners 11">
            <a:extLst>
              <a:ext uri="{FF2B5EF4-FFF2-40B4-BE49-F238E27FC236}">
                <a16:creationId xmlns:a16="http://schemas.microsoft.com/office/drawing/2014/main" id="{61D34EBD-FC6B-5AAB-FD08-13DFF860D204}"/>
              </a:ext>
            </a:extLst>
          </p:cNvPr>
          <p:cNvSpPr/>
          <p:nvPr/>
        </p:nvSpPr>
        <p:spPr>
          <a:xfrm>
            <a:off x="9684472" y="821695"/>
            <a:ext cx="691507" cy="280906"/>
          </a:xfrm>
          <a:prstGeom prst="roundRect">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PH" dirty="0">
              <a:solidFill>
                <a:schemeClr val="tx1"/>
              </a:solidFill>
            </a:endParaRPr>
          </a:p>
        </p:txBody>
      </p:sp>
      <p:sp>
        <p:nvSpPr>
          <p:cNvPr id="13" name="Rectangle: Rounded Corners 12">
            <a:extLst>
              <a:ext uri="{FF2B5EF4-FFF2-40B4-BE49-F238E27FC236}">
                <a16:creationId xmlns:a16="http://schemas.microsoft.com/office/drawing/2014/main" id="{04095F56-4163-3D32-55DB-866E5C588999}"/>
              </a:ext>
            </a:extLst>
          </p:cNvPr>
          <p:cNvSpPr/>
          <p:nvPr/>
        </p:nvSpPr>
        <p:spPr>
          <a:xfrm>
            <a:off x="6275284" y="821699"/>
            <a:ext cx="691507" cy="280906"/>
          </a:xfrm>
          <a:prstGeom prst="roundRect">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PH" dirty="0">
              <a:solidFill>
                <a:schemeClr val="tx1"/>
              </a:solidFill>
            </a:endParaRPr>
          </a:p>
        </p:txBody>
      </p:sp>
      <p:sp>
        <p:nvSpPr>
          <p:cNvPr id="14" name="Rectangle: Rounded Corners 13">
            <a:extLst>
              <a:ext uri="{FF2B5EF4-FFF2-40B4-BE49-F238E27FC236}">
                <a16:creationId xmlns:a16="http://schemas.microsoft.com/office/drawing/2014/main" id="{3A39902E-5C65-A2E0-AF4E-709C2077DEB5}"/>
              </a:ext>
            </a:extLst>
          </p:cNvPr>
          <p:cNvSpPr/>
          <p:nvPr/>
        </p:nvSpPr>
        <p:spPr>
          <a:xfrm>
            <a:off x="7131334" y="816851"/>
            <a:ext cx="691507" cy="280906"/>
          </a:xfrm>
          <a:prstGeom prst="roundRect">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PH" dirty="0">
              <a:solidFill>
                <a:schemeClr val="tx1"/>
              </a:solidFill>
            </a:endParaRPr>
          </a:p>
        </p:txBody>
      </p:sp>
      <p:sp>
        <p:nvSpPr>
          <p:cNvPr id="15" name="Rectangle: Rounded Corners 14">
            <a:extLst>
              <a:ext uri="{FF2B5EF4-FFF2-40B4-BE49-F238E27FC236}">
                <a16:creationId xmlns:a16="http://schemas.microsoft.com/office/drawing/2014/main" id="{DF48184C-BD54-BCEA-1CD0-26A5702677BD}"/>
              </a:ext>
            </a:extLst>
          </p:cNvPr>
          <p:cNvSpPr/>
          <p:nvPr/>
        </p:nvSpPr>
        <p:spPr>
          <a:xfrm>
            <a:off x="7972372" y="823470"/>
            <a:ext cx="691507" cy="280906"/>
          </a:xfrm>
          <a:prstGeom prst="roundRect">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PH" dirty="0">
              <a:solidFill>
                <a:schemeClr val="tx1"/>
              </a:solidFill>
            </a:endParaRPr>
          </a:p>
        </p:txBody>
      </p:sp>
      <p:sp>
        <p:nvSpPr>
          <p:cNvPr id="16" name="Rectangle: Rounded Corners 15">
            <a:extLst>
              <a:ext uri="{FF2B5EF4-FFF2-40B4-BE49-F238E27FC236}">
                <a16:creationId xmlns:a16="http://schemas.microsoft.com/office/drawing/2014/main" id="{640E3CCF-AB41-610F-B11A-4D4931B80350}"/>
              </a:ext>
            </a:extLst>
          </p:cNvPr>
          <p:cNvSpPr/>
          <p:nvPr/>
        </p:nvSpPr>
        <p:spPr>
          <a:xfrm>
            <a:off x="8828422" y="823470"/>
            <a:ext cx="691507" cy="280906"/>
          </a:xfrm>
          <a:prstGeom prst="roundRect">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PH" dirty="0">
              <a:solidFill>
                <a:schemeClr val="tx1"/>
              </a:solidFill>
            </a:endParaRPr>
          </a:p>
        </p:txBody>
      </p:sp>
      <p:sp>
        <p:nvSpPr>
          <p:cNvPr id="17" name="Rectangle 16">
            <a:extLst>
              <a:ext uri="{FF2B5EF4-FFF2-40B4-BE49-F238E27FC236}">
                <a16:creationId xmlns:a16="http://schemas.microsoft.com/office/drawing/2014/main" id="{956C1576-41D5-EE18-3392-91B24D850E6E}"/>
              </a:ext>
            </a:extLst>
          </p:cNvPr>
          <p:cNvSpPr/>
          <p:nvPr/>
        </p:nvSpPr>
        <p:spPr>
          <a:xfrm>
            <a:off x="1692113" y="1104376"/>
            <a:ext cx="8994584" cy="4838091"/>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bg1"/>
              </a:solidFill>
            </a:endParaRPr>
          </a:p>
        </p:txBody>
      </p:sp>
      <p:sp>
        <p:nvSpPr>
          <p:cNvPr id="2" name="Rectangle 1">
            <a:extLst>
              <a:ext uri="{FF2B5EF4-FFF2-40B4-BE49-F238E27FC236}">
                <a16:creationId xmlns:a16="http://schemas.microsoft.com/office/drawing/2014/main" id="{0DCAB1EE-D163-1EE2-404E-8899C8F10621}"/>
              </a:ext>
            </a:extLst>
          </p:cNvPr>
          <p:cNvSpPr/>
          <p:nvPr/>
        </p:nvSpPr>
        <p:spPr>
          <a:xfrm>
            <a:off x="-37334" y="10880"/>
            <a:ext cx="1778918" cy="9167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Bradley Hand ITC" panose="03070402050302030203" pitchFamily="66" charset="0"/>
              </a:rPr>
              <a:t>Wire Frame</a:t>
            </a:r>
            <a:endParaRPr lang="en-PH" sz="2400" b="1" dirty="0">
              <a:solidFill>
                <a:schemeClr val="tx1"/>
              </a:solidFill>
              <a:latin typeface="Bradley Hand ITC" panose="03070402050302030203" pitchFamily="66" charset="0"/>
            </a:endParaRPr>
          </a:p>
        </p:txBody>
      </p:sp>
      <p:sp>
        <p:nvSpPr>
          <p:cNvPr id="4" name="Rectangle: Rounded Corners 3">
            <a:extLst>
              <a:ext uri="{FF2B5EF4-FFF2-40B4-BE49-F238E27FC236}">
                <a16:creationId xmlns:a16="http://schemas.microsoft.com/office/drawing/2014/main" id="{36B4F4C0-3E01-449A-4814-F5375B51D91A}"/>
              </a:ext>
            </a:extLst>
          </p:cNvPr>
          <p:cNvSpPr/>
          <p:nvPr/>
        </p:nvSpPr>
        <p:spPr>
          <a:xfrm>
            <a:off x="4712678" y="2697388"/>
            <a:ext cx="2910254" cy="280906"/>
          </a:xfrm>
          <a:prstGeom prst="roundRect">
            <a:avLst/>
          </a:prstGeom>
          <a:solidFill>
            <a:schemeClr val="accent4">
              <a:lumMod val="20000"/>
              <a:lumOff val="8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PH" dirty="0">
              <a:solidFill>
                <a:schemeClr val="tx1"/>
              </a:solidFill>
            </a:endParaRPr>
          </a:p>
        </p:txBody>
      </p:sp>
    </p:spTree>
    <p:extLst>
      <p:ext uri="{BB962C8B-B14F-4D97-AF65-F5344CB8AC3E}">
        <p14:creationId xmlns:p14="http://schemas.microsoft.com/office/powerpoint/2010/main" val="121776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P spid="16"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6C1576-41D5-EE18-3392-91B24D850E6E}"/>
              </a:ext>
            </a:extLst>
          </p:cNvPr>
          <p:cNvSpPr/>
          <p:nvPr/>
        </p:nvSpPr>
        <p:spPr>
          <a:xfrm>
            <a:off x="1598708" y="361618"/>
            <a:ext cx="8994584" cy="5617152"/>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bg1"/>
              </a:solidFill>
            </a:endParaRPr>
          </a:p>
        </p:txBody>
      </p:sp>
      <p:sp>
        <p:nvSpPr>
          <p:cNvPr id="2" name="Rectangle 1">
            <a:extLst>
              <a:ext uri="{FF2B5EF4-FFF2-40B4-BE49-F238E27FC236}">
                <a16:creationId xmlns:a16="http://schemas.microsoft.com/office/drawing/2014/main" id="{0DCAB1EE-D163-1EE2-404E-8899C8F10621}"/>
              </a:ext>
            </a:extLst>
          </p:cNvPr>
          <p:cNvSpPr/>
          <p:nvPr/>
        </p:nvSpPr>
        <p:spPr>
          <a:xfrm>
            <a:off x="-37334" y="10880"/>
            <a:ext cx="1778918" cy="9167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Bradley Hand ITC" panose="03070402050302030203" pitchFamily="66" charset="0"/>
              </a:rPr>
              <a:t>Wire Frame</a:t>
            </a:r>
            <a:endParaRPr lang="en-PH" sz="2400" b="1" dirty="0">
              <a:solidFill>
                <a:schemeClr val="tx1"/>
              </a:solidFill>
              <a:latin typeface="Bradley Hand ITC" panose="03070402050302030203" pitchFamily="66" charset="0"/>
            </a:endParaRPr>
          </a:p>
        </p:txBody>
      </p:sp>
      <p:sp>
        <p:nvSpPr>
          <p:cNvPr id="5" name="Rectangle 4">
            <a:extLst>
              <a:ext uri="{FF2B5EF4-FFF2-40B4-BE49-F238E27FC236}">
                <a16:creationId xmlns:a16="http://schemas.microsoft.com/office/drawing/2014/main" id="{71AC2E3C-0DEE-1422-699A-1577C71F1D15}"/>
              </a:ext>
            </a:extLst>
          </p:cNvPr>
          <p:cNvSpPr/>
          <p:nvPr/>
        </p:nvSpPr>
        <p:spPr>
          <a:xfrm>
            <a:off x="4317023" y="712177"/>
            <a:ext cx="3147646" cy="38686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a:extLst>
              <a:ext uri="{FF2B5EF4-FFF2-40B4-BE49-F238E27FC236}">
                <a16:creationId xmlns:a16="http://schemas.microsoft.com/office/drawing/2014/main" id="{069A8D3D-3FE3-708F-73BA-44467227B2B6}"/>
              </a:ext>
            </a:extLst>
          </p:cNvPr>
          <p:cNvSpPr/>
          <p:nvPr/>
        </p:nvSpPr>
        <p:spPr>
          <a:xfrm>
            <a:off x="1890346" y="562708"/>
            <a:ext cx="378069" cy="1494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ectangle 6">
            <a:extLst>
              <a:ext uri="{FF2B5EF4-FFF2-40B4-BE49-F238E27FC236}">
                <a16:creationId xmlns:a16="http://schemas.microsoft.com/office/drawing/2014/main" id="{579D000A-08AF-4F77-7DEE-89CF368B4D9E}"/>
              </a:ext>
            </a:extLst>
          </p:cNvPr>
          <p:cNvSpPr/>
          <p:nvPr/>
        </p:nvSpPr>
        <p:spPr>
          <a:xfrm>
            <a:off x="2340396" y="556846"/>
            <a:ext cx="378069" cy="14946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128DAA"/>
              </a:solidFill>
            </a:endParaRPr>
          </a:p>
        </p:txBody>
      </p:sp>
      <p:sp>
        <p:nvSpPr>
          <p:cNvPr id="9" name="Rectangle 8">
            <a:extLst>
              <a:ext uri="{FF2B5EF4-FFF2-40B4-BE49-F238E27FC236}">
                <a16:creationId xmlns:a16="http://schemas.microsoft.com/office/drawing/2014/main" id="{7A91B001-9C49-42FF-CAC9-0643F17A7C94}"/>
              </a:ext>
            </a:extLst>
          </p:cNvPr>
          <p:cNvSpPr/>
          <p:nvPr/>
        </p:nvSpPr>
        <p:spPr>
          <a:xfrm>
            <a:off x="2790446" y="556847"/>
            <a:ext cx="378069" cy="14946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959E0FBA-F92C-3337-599B-3349CA26308A}"/>
              </a:ext>
            </a:extLst>
          </p:cNvPr>
          <p:cNvSpPr/>
          <p:nvPr/>
        </p:nvSpPr>
        <p:spPr>
          <a:xfrm>
            <a:off x="2979480" y="773723"/>
            <a:ext cx="810712" cy="386861"/>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extLst>
              <a:ext uri="{FF2B5EF4-FFF2-40B4-BE49-F238E27FC236}">
                <a16:creationId xmlns:a16="http://schemas.microsoft.com/office/drawing/2014/main" id="{EED87A3B-51BA-2786-E317-174D7FB0A4D3}"/>
              </a:ext>
            </a:extLst>
          </p:cNvPr>
          <p:cNvSpPr/>
          <p:nvPr/>
        </p:nvSpPr>
        <p:spPr>
          <a:xfrm>
            <a:off x="3314700" y="1705708"/>
            <a:ext cx="5627077" cy="37631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819405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56C1576-41D5-EE18-3392-91B24D850E6E}"/>
              </a:ext>
            </a:extLst>
          </p:cNvPr>
          <p:cNvSpPr/>
          <p:nvPr/>
        </p:nvSpPr>
        <p:spPr>
          <a:xfrm>
            <a:off x="1662280" y="634178"/>
            <a:ext cx="8994584" cy="5283044"/>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bg1"/>
              </a:solidFill>
            </a:endParaRPr>
          </a:p>
        </p:txBody>
      </p:sp>
      <p:sp>
        <p:nvSpPr>
          <p:cNvPr id="2" name="Rectangle 1">
            <a:extLst>
              <a:ext uri="{FF2B5EF4-FFF2-40B4-BE49-F238E27FC236}">
                <a16:creationId xmlns:a16="http://schemas.microsoft.com/office/drawing/2014/main" id="{0DCAB1EE-D163-1EE2-404E-8899C8F10621}"/>
              </a:ext>
            </a:extLst>
          </p:cNvPr>
          <p:cNvSpPr/>
          <p:nvPr/>
        </p:nvSpPr>
        <p:spPr>
          <a:xfrm>
            <a:off x="-37334" y="10880"/>
            <a:ext cx="1778918" cy="91670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Bradley Hand ITC" panose="03070402050302030203" pitchFamily="66" charset="0"/>
              </a:rPr>
              <a:t>Wire Frame</a:t>
            </a:r>
            <a:endParaRPr lang="en-PH" sz="2400" b="1" dirty="0">
              <a:solidFill>
                <a:schemeClr val="tx1"/>
              </a:solidFill>
              <a:latin typeface="Bradley Hand ITC" panose="03070402050302030203" pitchFamily="66" charset="0"/>
            </a:endParaRPr>
          </a:p>
        </p:txBody>
      </p:sp>
      <p:sp>
        <p:nvSpPr>
          <p:cNvPr id="3" name="Rectangle 2">
            <a:extLst>
              <a:ext uri="{FF2B5EF4-FFF2-40B4-BE49-F238E27FC236}">
                <a16:creationId xmlns:a16="http://schemas.microsoft.com/office/drawing/2014/main" id="{CE2972BB-E735-7A45-993C-D93618B94FF4}"/>
              </a:ext>
            </a:extLst>
          </p:cNvPr>
          <p:cNvSpPr/>
          <p:nvPr/>
        </p:nvSpPr>
        <p:spPr>
          <a:xfrm>
            <a:off x="2232806" y="2031023"/>
            <a:ext cx="1557118"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458C3B63-A8C4-9025-598E-F6A631F98F89}"/>
              </a:ext>
            </a:extLst>
          </p:cNvPr>
          <p:cNvSpPr/>
          <p:nvPr/>
        </p:nvSpPr>
        <p:spPr>
          <a:xfrm>
            <a:off x="3945898" y="2043646"/>
            <a:ext cx="1415562"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extLst>
              <a:ext uri="{FF2B5EF4-FFF2-40B4-BE49-F238E27FC236}">
                <a16:creationId xmlns:a16="http://schemas.microsoft.com/office/drawing/2014/main" id="{CAF8A027-C46E-7134-D522-762803A94756}"/>
              </a:ext>
            </a:extLst>
          </p:cNvPr>
          <p:cNvSpPr/>
          <p:nvPr/>
        </p:nvSpPr>
        <p:spPr>
          <a:xfrm>
            <a:off x="5675345" y="2043646"/>
            <a:ext cx="1415562"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Rectangle 17">
            <a:extLst>
              <a:ext uri="{FF2B5EF4-FFF2-40B4-BE49-F238E27FC236}">
                <a16:creationId xmlns:a16="http://schemas.microsoft.com/office/drawing/2014/main" id="{A9D4F204-8497-FB97-2D16-5069643545F3}"/>
              </a:ext>
            </a:extLst>
          </p:cNvPr>
          <p:cNvSpPr/>
          <p:nvPr/>
        </p:nvSpPr>
        <p:spPr>
          <a:xfrm>
            <a:off x="7329343" y="2031023"/>
            <a:ext cx="1415562"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Rectangle 18">
            <a:extLst>
              <a:ext uri="{FF2B5EF4-FFF2-40B4-BE49-F238E27FC236}">
                <a16:creationId xmlns:a16="http://schemas.microsoft.com/office/drawing/2014/main" id="{E57E47EF-3A4A-F8A3-DBA0-176F724641B5}"/>
              </a:ext>
            </a:extLst>
          </p:cNvPr>
          <p:cNvSpPr/>
          <p:nvPr/>
        </p:nvSpPr>
        <p:spPr>
          <a:xfrm>
            <a:off x="8980449" y="2043646"/>
            <a:ext cx="1415562"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Rectangle 19">
            <a:extLst>
              <a:ext uri="{FF2B5EF4-FFF2-40B4-BE49-F238E27FC236}">
                <a16:creationId xmlns:a16="http://schemas.microsoft.com/office/drawing/2014/main" id="{2E82E73C-E36E-3B4F-4D08-D1F6EFACBD57}"/>
              </a:ext>
            </a:extLst>
          </p:cNvPr>
          <p:cNvSpPr/>
          <p:nvPr/>
        </p:nvSpPr>
        <p:spPr>
          <a:xfrm>
            <a:off x="2253326" y="3563815"/>
            <a:ext cx="1557118"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Rectangle 20">
            <a:extLst>
              <a:ext uri="{FF2B5EF4-FFF2-40B4-BE49-F238E27FC236}">
                <a16:creationId xmlns:a16="http://schemas.microsoft.com/office/drawing/2014/main" id="{612F0F50-18FA-7510-C244-AFA502E67E2E}"/>
              </a:ext>
            </a:extLst>
          </p:cNvPr>
          <p:cNvSpPr/>
          <p:nvPr/>
        </p:nvSpPr>
        <p:spPr>
          <a:xfrm>
            <a:off x="3966418" y="3576438"/>
            <a:ext cx="1415562"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Rectangle 21">
            <a:extLst>
              <a:ext uri="{FF2B5EF4-FFF2-40B4-BE49-F238E27FC236}">
                <a16:creationId xmlns:a16="http://schemas.microsoft.com/office/drawing/2014/main" id="{247AE728-2CDD-0A4C-AAD0-1754E0A056ED}"/>
              </a:ext>
            </a:extLst>
          </p:cNvPr>
          <p:cNvSpPr/>
          <p:nvPr/>
        </p:nvSpPr>
        <p:spPr>
          <a:xfrm>
            <a:off x="5695865" y="3576438"/>
            <a:ext cx="1415562"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Rectangle 22">
            <a:extLst>
              <a:ext uri="{FF2B5EF4-FFF2-40B4-BE49-F238E27FC236}">
                <a16:creationId xmlns:a16="http://schemas.microsoft.com/office/drawing/2014/main" id="{2D8540E9-F689-938D-30E0-BCCF2D0A64B1}"/>
              </a:ext>
            </a:extLst>
          </p:cNvPr>
          <p:cNvSpPr/>
          <p:nvPr/>
        </p:nvSpPr>
        <p:spPr>
          <a:xfrm>
            <a:off x="7349863" y="3563815"/>
            <a:ext cx="1415562"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Rectangle 23">
            <a:extLst>
              <a:ext uri="{FF2B5EF4-FFF2-40B4-BE49-F238E27FC236}">
                <a16:creationId xmlns:a16="http://schemas.microsoft.com/office/drawing/2014/main" id="{14CEF693-5C47-413E-4AA6-E60AF50CB31E}"/>
              </a:ext>
            </a:extLst>
          </p:cNvPr>
          <p:cNvSpPr/>
          <p:nvPr/>
        </p:nvSpPr>
        <p:spPr>
          <a:xfrm>
            <a:off x="9000969" y="3576438"/>
            <a:ext cx="1415562" cy="1081454"/>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Rectangle 24">
            <a:extLst>
              <a:ext uri="{FF2B5EF4-FFF2-40B4-BE49-F238E27FC236}">
                <a16:creationId xmlns:a16="http://schemas.microsoft.com/office/drawing/2014/main" id="{24633242-0C39-90C9-A285-18BA06A8FF0F}"/>
              </a:ext>
            </a:extLst>
          </p:cNvPr>
          <p:cNvSpPr/>
          <p:nvPr/>
        </p:nvSpPr>
        <p:spPr>
          <a:xfrm>
            <a:off x="2734408" y="3125100"/>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Rectangle 25">
            <a:extLst>
              <a:ext uri="{FF2B5EF4-FFF2-40B4-BE49-F238E27FC236}">
                <a16:creationId xmlns:a16="http://schemas.microsoft.com/office/drawing/2014/main" id="{E8BBF489-21EB-618F-84F1-3CB20DBBA739}"/>
              </a:ext>
            </a:extLst>
          </p:cNvPr>
          <p:cNvSpPr/>
          <p:nvPr/>
        </p:nvSpPr>
        <p:spPr>
          <a:xfrm>
            <a:off x="4428899" y="3133021"/>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Rectangle 26">
            <a:extLst>
              <a:ext uri="{FF2B5EF4-FFF2-40B4-BE49-F238E27FC236}">
                <a16:creationId xmlns:a16="http://schemas.microsoft.com/office/drawing/2014/main" id="{302F7C13-ECF9-FF4A-A550-0E530FD0A510}"/>
              </a:ext>
            </a:extLst>
          </p:cNvPr>
          <p:cNvSpPr/>
          <p:nvPr/>
        </p:nvSpPr>
        <p:spPr>
          <a:xfrm>
            <a:off x="6121468" y="3125099"/>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Rectangle 27">
            <a:extLst>
              <a:ext uri="{FF2B5EF4-FFF2-40B4-BE49-F238E27FC236}">
                <a16:creationId xmlns:a16="http://schemas.microsoft.com/office/drawing/2014/main" id="{35DA5573-19AF-1BC1-9002-1B62ED80F1B0}"/>
              </a:ext>
            </a:extLst>
          </p:cNvPr>
          <p:cNvSpPr/>
          <p:nvPr/>
        </p:nvSpPr>
        <p:spPr>
          <a:xfrm>
            <a:off x="7754769" y="3124111"/>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Rectangle 28">
            <a:extLst>
              <a:ext uri="{FF2B5EF4-FFF2-40B4-BE49-F238E27FC236}">
                <a16:creationId xmlns:a16="http://schemas.microsoft.com/office/drawing/2014/main" id="{DA87CA94-3BDB-D683-0677-3A83D27AD09B}"/>
              </a:ext>
            </a:extLst>
          </p:cNvPr>
          <p:cNvSpPr/>
          <p:nvPr/>
        </p:nvSpPr>
        <p:spPr>
          <a:xfrm>
            <a:off x="9388070" y="3121269"/>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Rectangle 34">
            <a:extLst>
              <a:ext uri="{FF2B5EF4-FFF2-40B4-BE49-F238E27FC236}">
                <a16:creationId xmlns:a16="http://schemas.microsoft.com/office/drawing/2014/main" id="{D7EBC76C-39D9-9A0C-58F9-58F6C76B5F63}"/>
              </a:ext>
            </a:extLst>
          </p:cNvPr>
          <p:cNvSpPr/>
          <p:nvPr/>
        </p:nvSpPr>
        <p:spPr>
          <a:xfrm>
            <a:off x="2772512" y="4666687"/>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Rectangle 35">
            <a:extLst>
              <a:ext uri="{FF2B5EF4-FFF2-40B4-BE49-F238E27FC236}">
                <a16:creationId xmlns:a16="http://schemas.microsoft.com/office/drawing/2014/main" id="{14E4BDAD-D223-F60A-5663-9951716B0E1C}"/>
              </a:ext>
            </a:extLst>
          </p:cNvPr>
          <p:cNvSpPr/>
          <p:nvPr/>
        </p:nvSpPr>
        <p:spPr>
          <a:xfrm>
            <a:off x="4467003" y="4674608"/>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Rectangle 37">
            <a:extLst>
              <a:ext uri="{FF2B5EF4-FFF2-40B4-BE49-F238E27FC236}">
                <a16:creationId xmlns:a16="http://schemas.microsoft.com/office/drawing/2014/main" id="{34476CCE-B726-33DF-8EE7-9905FA8C7A6E}"/>
              </a:ext>
            </a:extLst>
          </p:cNvPr>
          <p:cNvSpPr/>
          <p:nvPr/>
        </p:nvSpPr>
        <p:spPr>
          <a:xfrm>
            <a:off x="6159572" y="4666686"/>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0" name="Rectangle 39">
            <a:extLst>
              <a:ext uri="{FF2B5EF4-FFF2-40B4-BE49-F238E27FC236}">
                <a16:creationId xmlns:a16="http://schemas.microsoft.com/office/drawing/2014/main" id="{B8CFD9F1-D75E-F05E-3868-ABC7FC48032A}"/>
              </a:ext>
            </a:extLst>
          </p:cNvPr>
          <p:cNvSpPr/>
          <p:nvPr/>
        </p:nvSpPr>
        <p:spPr>
          <a:xfrm>
            <a:off x="7792873" y="4648114"/>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1" name="Rectangle 40">
            <a:extLst>
              <a:ext uri="{FF2B5EF4-FFF2-40B4-BE49-F238E27FC236}">
                <a16:creationId xmlns:a16="http://schemas.microsoft.com/office/drawing/2014/main" id="{1D7A8846-3C07-4B94-FB81-6BB5B1AFC1A1}"/>
              </a:ext>
            </a:extLst>
          </p:cNvPr>
          <p:cNvSpPr/>
          <p:nvPr/>
        </p:nvSpPr>
        <p:spPr>
          <a:xfrm>
            <a:off x="9426174" y="4654064"/>
            <a:ext cx="589084" cy="1544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Rectangle 41">
            <a:extLst>
              <a:ext uri="{FF2B5EF4-FFF2-40B4-BE49-F238E27FC236}">
                <a16:creationId xmlns:a16="http://schemas.microsoft.com/office/drawing/2014/main" id="{05691033-DDC6-7D8C-1882-B1C7E3446079}"/>
              </a:ext>
            </a:extLst>
          </p:cNvPr>
          <p:cNvSpPr/>
          <p:nvPr/>
        </p:nvSpPr>
        <p:spPr>
          <a:xfrm>
            <a:off x="4906108" y="1160585"/>
            <a:ext cx="3059723" cy="4191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3" name="Rectangle 42">
            <a:extLst>
              <a:ext uri="{FF2B5EF4-FFF2-40B4-BE49-F238E27FC236}">
                <a16:creationId xmlns:a16="http://schemas.microsoft.com/office/drawing/2014/main" id="{AB1822DD-3921-5DFD-F092-850BCA445338}"/>
              </a:ext>
            </a:extLst>
          </p:cNvPr>
          <p:cNvSpPr/>
          <p:nvPr/>
        </p:nvSpPr>
        <p:spPr>
          <a:xfrm>
            <a:off x="5381980" y="1734115"/>
            <a:ext cx="2276120" cy="15510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853327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5FB168-5910-D5F6-3429-0D6061F3CD1A}"/>
              </a:ext>
            </a:extLst>
          </p:cNvPr>
          <p:cNvSpPr/>
          <p:nvPr/>
        </p:nvSpPr>
        <p:spPr>
          <a:xfrm>
            <a:off x="2195066" y="0"/>
            <a:ext cx="6664569" cy="6858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descr="A bowl of food with sauce&#10;&#10;Description automatically generated">
            <a:extLst>
              <a:ext uri="{FF2B5EF4-FFF2-40B4-BE49-F238E27FC236}">
                <a16:creationId xmlns:a16="http://schemas.microsoft.com/office/drawing/2014/main" id="{9BA3E3C3-EC32-4C0A-431D-CD3E8372D7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195047">
            <a:off x="6656135" y="5093405"/>
            <a:ext cx="2013513" cy="15112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horse drawn carriage in a street&#10;&#10;Description automatically generated">
            <a:extLst>
              <a:ext uri="{FF2B5EF4-FFF2-40B4-BE49-F238E27FC236}">
                <a16:creationId xmlns:a16="http://schemas.microsoft.com/office/drawing/2014/main" id="{774D5F31-42A8-583D-F106-70557A188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772" y="4594546"/>
            <a:ext cx="2013513" cy="1509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descr="A bowl of soup with noodles and vegetables&#10;&#10;Description automatically generated">
            <a:extLst>
              <a:ext uri="{FF2B5EF4-FFF2-40B4-BE49-F238E27FC236}">
                <a16:creationId xmlns:a16="http://schemas.microsoft.com/office/drawing/2014/main" id="{793554A8-F0CA-401E-3674-E65FAEF932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76571">
            <a:off x="2541911" y="5241392"/>
            <a:ext cx="1909256" cy="1420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Rectangle 26">
            <a:extLst>
              <a:ext uri="{FF2B5EF4-FFF2-40B4-BE49-F238E27FC236}">
                <a16:creationId xmlns:a16="http://schemas.microsoft.com/office/drawing/2014/main" id="{33CF3E54-B648-32EE-9EFD-94A57CDB2115}"/>
              </a:ext>
            </a:extLst>
          </p:cNvPr>
          <p:cNvSpPr/>
          <p:nvPr/>
        </p:nvSpPr>
        <p:spPr>
          <a:xfrm>
            <a:off x="3617972" y="157728"/>
            <a:ext cx="3759801" cy="1126023"/>
          </a:xfrm>
          <a:prstGeom prst="rect">
            <a:avLst/>
          </a:prstGeom>
          <a:solidFill>
            <a:schemeClr val="accent2">
              <a:lumMod val="60000"/>
              <a:lumOff val="40000"/>
            </a:schemeClr>
          </a:solidFill>
          <a:effectLst>
            <a:glow rad="101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rPr>
              <a:t>Cherish this Memories</a:t>
            </a:r>
            <a:endParaRPr lang="en-PH" sz="3600" b="1" dirty="0">
              <a:ln w="0"/>
              <a:solidFill>
                <a:schemeClr val="tx1"/>
              </a:solidFill>
              <a:effectLst>
                <a:outerShdw blurRad="38100" dist="19050" dir="2700000" algn="tl" rotWithShape="0">
                  <a:schemeClr val="dk1">
                    <a:alpha val="40000"/>
                  </a:schemeClr>
                </a:outerShdw>
              </a:effectLst>
              <a:latin typeface="Bradley Hand ITC" panose="03070402050302030203" pitchFamily="66" charset="0"/>
            </a:endParaRPr>
          </a:p>
        </p:txBody>
      </p:sp>
      <p:pic>
        <p:nvPicPr>
          <p:cNvPr id="29" name="Graphic 28" descr="Airplane outline">
            <a:extLst>
              <a:ext uri="{FF2B5EF4-FFF2-40B4-BE49-F238E27FC236}">
                <a16:creationId xmlns:a16="http://schemas.microsoft.com/office/drawing/2014/main" id="{057139BA-12CB-2706-2070-6B57F7BE2A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079572">
            <a:off x="7030117" y="-133925"/>
            <a:ext cx="1519692" cy="1519692"/>
          </a:xfrm>
          <a:prstGeom prst="rect">
            <a:avLst/>
          </a:prstGeom>
        </p:spPr>
      </p:pic>
      <p:pic>
        <p:nvPicPr>
          <p:cNvPr id="31" name="Picture 30" descr="A person standing in the water&#10;&#10;Description automatically generated">
            <a:extLst>
              <a:ext uri="{FF2B5EF4-FFF2-40B4-BE49-F238E27FC236}">
                <a16:creationId xmlns:a16="http://schemas.microsoft.com/office/drawing/2014/main" id="{E2AAEA30-67A9-F3D1-9647-AB1D44F309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0696" y="1469153"/>
            <a:ext cx="2733308" cy="28431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descr="A group of boats on a beach&#10;&#10;Description automatically generated">
            <a:extLst>
              <a:ext uri="{FF2B5EF4-FFF2-40B4-BE49-F238E27FC236}">
                <a16:creationId xmlns:a16="http://schemas.microsoft.com/office/drawing/2014/main" id="{35E16332-D35F-9C74-25BE-7DFD1989BB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556829">
            <a:off x="2562494" y="3498910"/>
            <a:ext cx="1711296" cy="13021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descr="A large rock formation in a desert&#10;&#10;Description automatically generated">
            <a:extLst>
              <a:ext uri="{FF2B5EF4-FFF2-40B4-BE49-F238E27FC236}">
                <a16:creationId xmlns:a16="http://schemas.microsoft.com/office/drawing/2014/main" id="{5257B83E-3461-2539-556B-CE89CB214E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393141">
            <a:off x="2380379" y="1442034"/>
            <a:ext cx="2027730" cy="1582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descr="Wind turbines on a beach&#10;&#10;Description automatically generated">
            <a:extLst>
              <a:ext uri="{FF2B5EF4-FFF2-40B4-BE49-F238E27FC236}">
                <a16:creationId xmlns:a16="http://schemas.microsoft.com/office/drawing/2014/main" id="{DCA9AF8A-0E29-6E84-2A2C-5DA32DB0A9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859033">
            <a:off x="6637176" y="1377595"/>
            <a:ext cx="1941108" cy="1455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Picture 38" descr="A bench in front of a sign&#10;&#10;Description automatically generated">
            <a:extLst>
              <a:ext uri="{FF2B5EF4-FFF2-40B4-BE49-F238E27FC236}">
                <a16:creationId xmlns:a16="http://schemas.microsoft.com/office/drawing/2014/main" id="{8691F8A8-4D1D-A2C9-CAA9-A82B25C78D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03941">
            <a:off x="6587755" y="3420045"/>
            <a:ext cx="2039949" cy="13599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Graphic 40" descr="Tropical scene with solid fill">
            <a:extLst>
              <a:ext uri="{FF2B5EF4-FFF2-40B4-BE49-F238E27FC236}">
                <a16:creationId xmlns:a16="http://schemas.microsoft.com/office/drawing/2014/main" id="{050D31F3-2B41-A835-7508-2993530E650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06628" y="379479"/>
            <a:ext cx="721566" cy="721566"/>
          </a:xfrm>
          <a:prstGeom prst="rect">
            <a:avLst/>
          </a:prstGeom>
        </p:spPr>
      </p:pic>
      <p:pic>
        <p:nvPicPr>
          <p:cNvPr id="48" name="Graphic 47" descr="Footprints outline">
            <a:extLst>
              <a:ext uri="{FF2B5EF4-FFF2-40B4-BE49-F238E27FC236}">
                <a16:creationId xmlns:a16="http://schemas.microsoft.com/office/drawing/2014/main" id="{05D2CA88-5C9F-66F8-BF54-5E8105AAF7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38296">
            <a:off x="7759433" y="2716436"/>
            <a:ext cx="925627" cy="925627"/>
          </a:xfrm>
          <a:prstGeom prst="rect">
            <a:avLst/>
          </a:prstGeom>
        </p:spPr>
      </p:pic>
      <p:pic>
        <p:nvPicPr>
          <p:cNvPr id="54" name="Graphic 53" descr="Table setting outline">
            <a:extLst>
              <a:ext uri="{FF2B5EF4-FFF2-40B4-BE49-F238E27FC236}">
                <a16:creationId xmlns:a16="http://schemas.microsoft.com/office/drawing/2014/main" id="{09E39CDD-B480-F2DA-19DA-4B452439792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117081" y="6003568"/>
            <a:ext cx="914400" cy="914400"/>
          </a:xfrm>
          <a:prstGeom prst="rect">
            <a:avLst/>
          </a:prstGeom>
        </p:spPr>
      </p:pic>
      <p:pic>
        <p:nvPicPr>
          <p:cNvPr id="56" name="Graphic 55" descr="Wave outline">
            <a:extLst>
              <a:ext uri="{FF2B5EF4-FFF2-40B4-BE49-F238E27FC236}">
                <a16:creationId xmlns:a16="http://schemas.microsoft.com/office/drawing/2014/main" id="{A8362BEA-DE5D-EBD9-2433-0F9D20347C5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296695" y="2910158"/>
            <a:ext cx="779399" cy="779399"/>
          </a:xfrm>
          <a:prstGeom prst="rect">
            <a:avLst/>
          </a:prstGeom>
        </p:spPr>
      </p:pic>
      <p:sp>
        <p:nvSpPr>
          <p:cNvPr id="2" name="Rectangle 1">
            <a:extLst>
              <a:ext uri="{FF2B5EF4-FFF2-40B4-BE49-F238E27FC236}">
                <a16:creationId xmlns:a16="http://schemas.microsoft.com/office/drawing/2014/main" id="{74710733-244A-7DCE-4598-91EE4FBE4A29}"/>
              </a:ext>
            </a:extLst>
          </p:cNvPr>
          <p:cNvSpPr/>
          <p:nvPr/>
        </p:nvSpPr>
        <p:spPr>
          <a:xfrm>
            <a:off x="9319" y="0"/>
            <a:ext cx="2105288" cy="77372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Bradley Hand ITC" panose="03070402050302030203" pitchFamily="66" charset="0"/>
              </a:rPr>
              <a:t>Mood Board</a:t>
            </a:r>
            <a:endParaRPr lang="en-PH" sz="2800" b="1" dirty="0">
              <a:solidFill>
                <a:schemeClr val="tx1"/>
              </a:solidFill>
              <a:latin typeface="Bradley Hand ITC" panose="03070402050302030203" pitchFamily="66" charset="0"/>
            </a:endParaRPr>
          </a:p>
        </p:txBody>
      </p:sp>
    </p:spTree>
    <p:extLst>
      <p:ext uri="{BB962C8B-B14F-4D97-AF65-F5344CB8AC3E}">
        <p14:creationId xmlns:p14="http://schemas.microsoft.com/office/powerpoint/2010/main" val="2110238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2461</TotalTime>
  <Words>131</Words>
  <Application>Microsoft Office PowerPoint</Application>
  <PresentationFormat>Widescreen</PresentationFormat>
  <Paragraphs>31</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Blackadder ITC</vt:lpstr>
      <vt:lpstr>Bradley Hand ITC</vt:lpstr>
      <vt:lpstr>Calibri</vt:lpstr>
      <vt:lpstr>Calibri Light</vt:lpstr>
      <vt:lpstr>Cochocib Script Latin Pro</vt:lpstr>
      <vt:lpstr>Office Theme</vt:lpstr>
      <vt:lpstr>Travel Blog-Ilocos Escapade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Maryrose Ortego</dc:creator>
  <cp:lastModifiedBy>Maryrose Ortego</cp:lastModifiedBy>
  <cp:revision>26</cp:revision>
  <dcterms:created xsi:type="dcterms:W3CDTF">2023-07-17T08:23:56Z</dcterms:created>
  <dcterms:modified xsi:type="dcterms:W3CDTF">2023-07-23T12:50:06Z</dcterms:modified>
</cp:coreProperties>
</file>